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18E9-3854-4FC5-B506-A48DE2E7A70C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10E9-9AED-4363-9519-981251972A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97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18E9-3854-4FC5-B506-A48DE2E7A70C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10E9-9AED-4363-9519-981251972A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445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2F8218E9-3854-4FC5-B506-A48DE2E7A70C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6E3210E9-9AED-4363-9519-981251972A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48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18E9-3854-4FC5-B506-A48DE2E7A70C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10E9-9AED-4363-9519-981251972A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993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8218E9-3854-4FC5-B506-A48DE2E7A70C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3210E9-9AED-4363-9519-981251972A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8546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18E9-3854-4FC5-B506-A48DE2E7A70C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10E9-9AED-4363-9519-981251972A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142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18E9-3854-4FC5-B506-A48DE2E7A70C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10E9-9AED-4363-9519-981251972A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54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18E9-3854-4FC5-B506-A48DE2E7A70C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10E9-9AED-4363-9519-981251972A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03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18E9-3854-4FC5-B506-A48DE2E7A70C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10E9-9AED-4363-9519-981251972A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380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18E9-3854-4FC5-B506-A48DE2E7A70C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10E9-9AED-4363-9519-981251972A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800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18E9-3854-4FC5-B506-A48DE2E7A70C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10E9-9AED-4363-9519-981251972A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80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2F8218E9-3854-4FC5-B506-A48DE2E7A70C}" type="datetimeFigureOut">
              <a:rPr lang="en-GB" smtClean="0"/>
              <a:t>11/11/2022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E3210E9-9AED-4363-9519-981251972A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3846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ccollins@slinfold.w-sussex.sch.uk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Social Stories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737" y="3996250"/>
            <a:ext cx="6486525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145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095" y="504603"/>
            <a:ext cx="8875797" cy="587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543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171" y="504713"/>
            <a:ext cx="9154633" cy="597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572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4307" y="458085"/>
            <a:ext cx="9435842" cy="59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291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285" y="750481"/>
            <a:ext cx="8831115" cy="548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129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030" y="691781"/>
            <a:ext cx="8924593" cy="5412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043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1116419"/>
            <a:ext cx="7846828" cy="28495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If you are struggling to find a suitable social story for your child – please do not hesitate to contact me on – 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>
                <a:hlinkClick r:id="rId2"/>
              </a:rPr>
              <a:t>ccollins@slinfold.w-sussex.sch.uk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92877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3</TotalTime>
  <Words>26</Words>
  <Application>Microsoft Office PowerPoint</Application>
  <PresentationFormat>Widescreen</PresentationFormat>
  <Paragraphs>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Corbel</vt:lpstr>
      <vt:lpstr>Wingdings</vt:lpstr>
      <vt:lpstr>Banded</vt:lpstr>
      <vt:lpstr>Social Stories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Stories</dc:title>
  <dc:creator>Claire Collins</dc:creator>
  <cp:lastModifiedBy>Claire Collins</cp:lastModifiedBy>
  <cp:revision>1</cp:revision>
  <dcterms:created xsi:type="dcterms:W3CDTF">2022-11-11T13:39:23Z</dcterms:created>
  <dcterms:modified xsi:type="dcterms:W3CDTF">2022-11-11T13:43:09Z</dcterms:modified>
</cp:coreProperties>
</file>