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3700" y="1468962"/>
            <a:ext cx="9068586" cy="2590800"/>
          </a:xfrm>
        </p:spPr>
        <p:txBody>
          <a:bodyPr/>
          <a:lstStyle/>
          <a:p>
            <a:r>
              <a:rPr lang="en-GB" dirty="0" smtClean="0"/>
              <a:t>Arun 24-25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438" y="3348562"/>
            <a:ext cx="9070848" cy="457201"/>
          </a:xfrm>
        </p:spPr>
        <p:txBody>
          <a:bodyPr>
            <a:noAutofit/>
          </a:bodyPr>
          <a:lstStyle/>
          <a:p>
            <a:r>
              <a:rPr lang="en-GB" sz="3200" dirty="0" smtClean="0"/>
              <a:t>Meet the teachers:</a:t>
            </a:r>
          </a:p>
          <a:p>
            <a:r>
              <a:rPr lang="en-GB" sz="3200" b="1" dirty="0" smtClean="0"/>
              <a:t>Class teacher- </a:t>
            </a:r>
            <a:r>
              <a:rPr lang="en-GB" sz="3200" dirty="0" smtClean="0"/>
              <a:t>Miss Needle</a:t>
            </a:r>
          </a:p>
          <a:p>
            <a:r>
              <a:rPr lang="en-GB" sz="3200" b="1" dirty="0" smtClean="0"/>
              <a:t>TA-</a:t>
            </a:r>
            <a:r>
              <a:rPr lang="en-GB" sz="3200" dirty="0" smtClean="0"/>
              <a:t> Miss </a:t>
            </a:r>
            <a:r>
              <a:rPr lang="en-GB" sz="3200" dirty="0" err="1" smtClean="0"/>
              <a:t>Peto</a:t>
            </a:r>
            <a:r>
              <a:rPr lang="en-GB" sz="3200" dirty="0" smtClean="0"/>
              <a:t> and Mrs Glover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9879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 smtClean="0"/>
              <a:t>Behaviour expectations and rewards!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3200" dirty="0" smtClean="0"/>
              <a:t>We have written our class charter together. </a:t>
            </a:r>
          </a:p>
          <a:p>
            <a:r>
              <a:rPr lang="en-GB" sz="3200" dirty="0" smtClean="0"/>
              <a:t>House points and Achievement certificates are available. </a:t>
            </a:r>
          </a:p>
          <a:p>
            <a:r>
              <a:rPr lang="en-GB" sz="3200" dirty="0" smtClean="0"/>
              <a:t>We also use marble rewards.</a:t>
            </a:r>
          </a:p>
          <a:p>
            <a:endParaRPr lang="en-GB" sz="3200" dirty="0"/>
          </a:p>
          <a:p>
            <a:r>
              <a:rPr lang="en-GB" sz="5100" b="1" dirty="0" smtClean="0"/>
              <a:t>Homework</a:t>
            </a:r>
          </a:p>
          <a:p>
            <a:pPr marL="0" indent="0">
              <a:buNone/>
            </a:pPr>
            <a:r>
              <a:rPr lang="en-GB" sz="3200" dirty="0" smtClean="0"/>
              <a:t>Homework will be given out every Friday and collected the next Friday. </a:t>
            </a:r>
          </a:p>
          <a:p>
            <a:pPr marL="0" indent="0">
              <a:buNone/>
            </a:pPr>
            <a:r>
              <a:rPr lang="en-GB" sz="3200" dirty="0" smtClean="0"/>
              <a:t>The grid sheet for this will be made available to you. </a:t>
            </a:r>
          </a:p>
          <a:p>
            <a:pPr marL="0" indent="0">
              <a:buNone/>
            </a:pPr>
            <a:r>
              <a:rPr lang="en-GB" sz="3200" dirty="0" smtClean="0"/>
              <a:t>Each week the children will focus on spellings, timetables and reading. </a:t>
            </a:r>
          </a:p>
          <a:p>
            <a:pPr marL="0" indent="0">
              <a:buNone/>
            </a:pPr>
            <a:r>
              <a:rPr lang="en-GB" sz="3200" dirty="0"/>
              <a:t>T</a:t>
            </a:r>
            <a:r>
              <a:rPr lang="en-GB" sz="3200" dirty="0" smtClean="0"/>
              <a:t>ermly they will complete creative tasks</a:t>
            </a:r>
            <a:r>
              <a:rPr lang="en-GB" sz="3200" dirty="0" smtClean="0"/>
              <a:t>.</a:t>
            </a:r>
          </a:p>
          <a:p>
            <a:pPr marL="0" indent="0">
              <a:buNone/>
            </a:pPr>
            <a:r>
              <a:rPr lang="en-GB" sz="3200" dirty="0" smtClean="0"/>
              <a:t>We will check reading records </a:t>
            </a:r>
            <a:r>
              <a:rPr lang="en-GB" sz="3200" smtClean="0"/>
              <a:t>on Wednesday.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4906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 this year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u="sng" dirty="0" smtClean="0"/>
              <a:t>Autumn term</a:t>
            </a:r>
          </a:p>
          <a:p>
            <a:pPr marL="0" indent="0">
              <a:buNone/>
            </a:pPr>
            <a:r>
              <a:rPr lang="en-GB" sz="2400" dirty="0" smtClean="0"/>
              <a:t>The Egyptians 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u="sng" dirty="0" smtClean="0"/>
              <a:t>Spring term</a:t>
            </a:r>
          </a:p>
          <a:p>
            <a:pPr marL="0" indent="0">
              <a:buNone/>
            </a:pPr>
            <a:r>
              <a:rPr lang="en-GB" b="1" dirty="0"/>
              <a:t>Tales from the Riverbank </a:t>
            </a:r>
            <a:endParaRPr lang="en-GB" sz="2400" b="1" u="sng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u="sng" dirty="0" smtClean="0"/>
              <a:t>Summer term</a:t>
            </a:r>
            <a:endParaRPr lang="en-GB" sz="2400" b="1" u="sng" dirty="0"/>
          </a:p>
          <a:p>
            <a:pPr marL="0" indent="0">
              <a:buNone/>
            </a:pPr>
            <a:r>
              <a:rPr lang="en-GB" sz="2400" dirty="0" smtClean="0"/>
              <a:t>Coasts</a:t>
            </a:r>
          </a:p>
        </p:txBody>
      </p:sp>
    </p:spTree>
    <p:extLst>
      <p:ext uri="{BB962C8B-B14F-4D97-AF65-F5344CB8AC3E}">
        <p14:creationId xmlns:p14="http://schemas.microsoft.com/office/powerpoint/2010/main" val="407021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i="1" u="sng" dirty="0" smtClean="0"/>
              <a:t>ENGLISH</a:t>
            </a:r>
            <a:endParaRPr lang="en-GB" sz="72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children will explore a range of books and develop a wealth of skills. </a:t>
            </a:r>
          </a:p>
          <a:p>
            <a:endParaRPr lang="en-GB" dirty="0"/>
          </a:p>
          <a:p>
            <a:r>
              <a:rPr lang="en-GB" b="1" i="1" dirty="0" smtClean="0"/>
              <a:t>Key texts: The </a:t>
            </a:r>
            <a:r>
              <a:rPr lang="en-GB" b="1" i="1" dirty="0"/>
              <a:t>ancient Egyptian sleepover.</a:t>
            </a:r>
            <a:endParaRPr lang="en-GB" b="1" i="1" dirty="0" smtClean="0"/>
          </a:p>
          <a:p>
            <a:endParaRPr lang="en-GB" b="1" i="1" dirty="0"/>
          </a:p>
          <a:p>
            <a:r>
              <a:rPr lang="en-GB" b="1" i="1" dirty="0" smtClean="0"/>
              <a:t>The children will be writing in different styles, for example: </a:t>
            </a:r>
          </a:p>
          <a:p>
            <a:r>
              <a:rPr lang="en-GB" dirty="0"/>
              <a:t>Entertain – Story writing  </a:t>
            </a:r>
          </a:p>
          <a:p>
            <a:r>
              <a:rPr lang="en-GB" dirty="0"/>
              <a:t>Inform – Biography </a:t>
            </a:r>
          </a:p>
          <a:p>
            <a:r>
              <a:rPr lang="en-GB" dirty="0"/>
              <a:t>Persuade – Debate </a:t>
            </a:r>
          </a:p>
          <a:p>
            <a:endParaRPr lang="en-GB" dirty="0"/>
          </a:p>
          <a:p>
            <a:r>
              <a:rPr lang="en-GB" dirty="0" smtClean="0"/>
              <a:t>The requirements in the National Curriculum will be reflected throughout.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64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i="1" dirty="0" smtClean="0"/>
              <a:t>SPELLING</a:t>
            </a:r>
            <a:endParaRPr lang="en-GB" sz="7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will explore a range of words for spelling this year. </a:t>
            </a:r>
          </a:p>
          <a:p>
            <a:endParaRPr lang="en-GB" dirty="0"/>
          </a:p>
          <a:p>
            <a:r>
              <a:rPr lang="en-GB" sz="2000" b="1" i="1" dirty="0" smtClean="0"/>
              <a:t>You can help at home by: </a:t>
            </a:r>
          </a:p>
          <a:p>
            <a:endParaRPr lang="en-GB" sz="2000" b="1" i="1" dirty="0" smtClean="0"/>
          </a:p>
          <a:p>
            <a:r>
              <a:rPr lang="en-GB" sz="2000" b="1" i="1" dirty="0" smtClean="0"/>
              <a:t>Practise spelling the words within the curriculum and encouraging children to write these words in a sentence. </a:t>
            </a:r>
          </a:p>
          <a:p>
            <a:r>
              <a:rPr lang="en-GB" sz="2000" b="1" i="1" dirty="0" smtClean="0"/>
              <a:t>Encourage the children to recognise words in their reading. </a:t>
            </a:r>
          </a:p>
          <a:p>
            <a:r>
              <a:rPr lang="en-GB" sz="2000" b="1" i="1" dirty="0" smtClean="0"/>
              <a:t>Encourage your children to use their sounds and decode unfamiliar words. </a:t>
            </a:r>
          </a:p>
          <a:p>
            <a:r>
              <a:rPr lang="en-GB" sz="2000" b="1" i="1" dirty="0" smtClean="0"/>
              <a:t>Encouraging your children to use spelling shed.</a:t>
            </a:r>
          </a:p>
          <a:p>
            <a:endParaRPr lang="en-GB" sz="2000" b="1" i="1" dirty="0" smtClean="0"/>
          </a:p>
          <a:p>
            <a:endParaRPr lang="en-GB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39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i="1" dirty="0" smtClean="0"/>
              <a:t>Handwriting</a:t>
            </a:r>
            <a:endParaRPr lang="en-GB" sz="6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The children do not need a pencil case. </a:t>
            </a:r>
          </a:p>
          <a:p>
            <a:r>
              <a:rPr lang="en-GB" sz="4000" dirty="0" smtClean="0"/>
              <a:t>We will be writing in cursive.</a:t>
            </a:r>
          </a:p>
          <a:p>
            <a:r>
              <a:rPr lang="en-GB" sz="4000" dirty="0" smtClean="0"/>
              <a:t>We will have time to practise handwriting in the week.</a:t>
            </a:r>
          </a:p>
        </p:txBody>
      </p:sp>
    </p:spTree>
    <p:extLst>
      <p:ext uri="{BB962C8B-B14F-4D97-AF65-F5344CB8AC3E}">
        <p14:creationId xmlns:p14="http://schemas.microsoft.com/office/powerpoint/2010/main" val="370133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i="1" dirty="0" smtClean="0"/>
              <a:t>Reading </a:t>
            </a:r>
            <a:endParaRPr lang="en-GB" sz="7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3200" dirty="0" smtClean="0"/>
              <a:t>Children should be reading at home at least 4 times a week. Please record your child's reading in their reading record book. </a:t>
            </a:r>
            <a:r>
              <a:rPr lang="en-GB" sz="3200" dirty="0"/>
              <a:t>I</a:t>
            </a:r>
            <a:r>
              <a:rPr lang="en-GB" sz="3200" dirty="0" smtClean="0"/>
              <a:t> will collect these on Wednesday.</a:t>
            </a:r>
          </a:p>
          <a:p>
            <a:r>
              <a:rPr lang="en-GB" sz="3200" dirty="0" smtClean="0"/>
              <a:t>Reading records are used to show your child's reading journey. This needs to be brought into school every day. </a:t>
            </a:r>
          </a:p>
          <a:p>
            <a:r>
              <a:rPr lang="en-GB" sz="3200" dirty="0" smtClean="0"/>
              <a:t>Reading is taught through VIPERS. </a:t>
            </a:r>
          </a:p>
          <a:p>
            <a:r>
              <a:rPr lang="en-GB" sz="3200" dirty="0" smtClean="0"/>
              <a:t>They will have opportunities to read everyday and they will change their books when they have finished them.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37029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8800" b="1" i="1" dirty="0" smtClean="0"/>
              <a:t>Maths</a:t>
            </a:r>
            <a:endParaRPr lang="en-GB" sz="8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We use White Rose. A range of maths skills will be covered this year. To ensure your child has a deep understanding of concepts taught they will apply these skills in a range of ways. </a:t>
            </a:r>
          </a:p>
          <a:p>
            <a:r>
              <a:rPr lang="en-GB" sz="2400" dirty="0" smtClean="0"/>
              <a:t>Year 3 will be taught by me in </a:t>
            </a:r>
            <a:r>
              <a:rPr lang="en-GB" sz="2400" dirty="0" err="1" smtClean="0"/>
              <a:t>Arun</a:t>
            </a:r>
            <a:r>
              <a:rPr lang="en-GB" sz="2400" dirty="0" smtClean="0"/>
              <a:t> class. Year 4 will be taught in </a:t>
            </a:r>
            <a:r>
              <a:rPr lang="en-GB" sz="2400" dirty="0" err="1" smtClean="0"/>
              <a:t>Adur</a:t>
            </a:r>
            <a:r>
              <a:rPr lang="en-GB" sz="2400" dirty="0" smtClean="0"/>
              <a:t> class. </a:t>
            </a:r>
          </a:p>
          <a:p>
            <a:r>
              <a:rPr lang="en-GB" sz="2400" dirty="0" smtClean="0"/>
              <a:t>There will be an initial focus on place value in the autumn term. </a:t>
            </a:r>
          </a:p>
          <a:p>
            <a:r>
              <a:rPr lang="en-GB" sz="2400" dirty="0" smtClean="0"/>
              <a:t>Year 4 will sit the statutory times table test in the Summer term. There are 25 questions on any times table. They have 6 seconds to answer each one. It is very important to practise these at home!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251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 am very excited to be working with you </a:t>
            </a:r>
            <a:r>
              <a:rPr lang="en-GB" sz="3200" smtClean="0"/>
              <a:t>and your </a:t>
            </a:r>
            <a:r>
              <a:rPr lang="en-GB" sz="3200" dirty="0" smtClean="0"/>
              <a:t>children this year!</a:t>
            </a:r>
          </a:p>
          <a:p>
            <a:endParaRPr lang="en-GB" sz="3200" dirty="0" smtClean="0"/>
          </a:p>
          <a:p>
            <a:r>
              <a:rPr lang="en-GB" sz="3200" dirty="0" smtClean="0"/>
              <a:t>If you have any questions please come and see me or make an appointment through the office.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20122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45</TotalTime>
  <Words>495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Savon</vt:lpstr>
      <vt:lpstr>Arun 24-25</vt:lpstr>
      <vt:lpstr>Behaviour expectations and rewards!</vt:lpstr>
      <vt:lpstr>Topics this year</vt:lpstr>
      <vt:lpstr>ENGLISH</vt:lpstr>
      <vt:lpstr>SPELLING</vt:lpstr>
      <vt:lpstr>Handwriting</vt:lpstr>
      <vt:lpstr>Reading </vt:lpstr>
      <vt:lpstr>Maths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Arun 23-24</dc:title>
  <dc:creator>Abi Needle</dc:creator>
  <cp:lastModifiedBy>G Litten</cp:lastModifiedBy>
  <cp:revision>39</cp:revision>
  <dcterms:created xsi:type="dcterms:W3CDTF">2023-08-31T11:02:23Z</dcterms:created>
  <dcterms:modified xsi:type="dcterms:W3CDTF">2024-09-06T07:43:26Z</dcterms:modified>
</cp:coreProperties>
</file>