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2"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50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73" d="100"/>
          <a:sy n="73" d="100"/>
        </p:scale>
        <p:origin x="576" y="-4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5B3DE8-1C16-4461-AA31-BD375F333ED2}" type="datetimeFigureOut">
              <a:rPr lang="en-GB" smtClean="0"/>
              <a:t>25/09/2023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025EF0-9F7E-4A20-9BCA-538E4AD9F9C4}" type="slidenum">
              <a:rPr lang="en-GB" smtClean="0"/>
              <a:t>‹#›</a:t>
            </a:fld>
            <a:endParaRPr lang="en-GB"/>
          </a:p>
        </p:txBody>
      </p:sp>
    </p:spTree>
    <p:extLst>
      <p:ext uri="{BB962C8B-B14F-4D97-AF65-F5344CB8AC3E}">
        <p14:creationId xmlns:p14="http://schemas.microsoft.com/office/powerpoint/2010/main" val="24110856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5"/>
        <p:cNvGrpSpPr/>
        <p:nvPr/>
      </p:nvGrpSpPr>
      <p:grpSpPr>
        <a:xfrm>
          <a:off x="0" y="0"/>
          <a:ext cx="0" cy="0"/>
          <a:chOff x="0" y="0"/>
          <a:chExt cx="0" cy="0"/>
        </a:xfrm>
      </p:grpSpPr>
      <p:sp>
        <p:nvSpPr>
          <p:cNvPr id="476" name="Google Shape;476;g989ac4e946_2_1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7" name="Google Shape;477;g989ac4e946_2_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2102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B19F428-F471-49D5-8939-D4B8B8D12B6C}" type="datetimeFigureOut">
              <a:rPr lang="en-GB" smtClean="0"/>
              <a:t>25/09/2023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E8B9F61-663B-46BF-B650-770C42F99ED8}" type="slidenum">
              <a:rPr lang="en-GB" smtClean="0"/>
              <a:t>‹#›</a:t>
            </a:fld>
            <a:endParaRPr lang="en-GB"/>
          </a:p>
        </p:txBody>
      </p:sp>
    </p:spTree>
    <p:extLst>
      <p:ext uri="{BB962C8B-B14F-4D97-AF65-F5344CB8AC3E}">
        <p14:creationId xmlns:p14="http://schemas.microsoft.com/office/powerpoint/2010/main" val="2372583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B19F428-F471-49D5-8939-D4B8B8D12B6C}" type="datetimeFigureOut">
              <a:rPr lang="en-GB" smtClean="0"/>
              <a:t>25/09/2023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E8B9F61-663B-46BF-B650-770C42F99ED8}" type="slidenum">
              <a:rPr lang="en-GB" smtClean="0"/>
              <a:t>‹#›</a:t>
            </a:fld>
            <a:endParaRPr lang="en-GB"/>
          </a:p>
        </p:txBody>
      </p:sp>
    </p:spTree>
    <p:extLst>
      <p:ext uri="{BB962C8B-B14F-4D97-AF65-F5344CB8AC3E}">
        <p14:creationId xmlns:p14="http://schemas.microsoft.com/office/powerpoint/2010/main" val="2104948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B19F428-F471-49D5-8939-D4B8B8D12B6C}" type="datetimeFigureOut">
              <a:rPr lang="en-GB" smtClean="0"/>
              <a:t>25/09/2023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E8B9F61-663B-46BF-B650-770C42F99ED8}" type="slidenum">
              <a:rPr lang="en-GB" smtClean="0"/>
              <a:t>‹#›</a:t>
            </a:fld>
            <a:endParaRPr lang="en-GB"/>
          </a:p>
        </p:txBody>
      </p:sp>
    </p:spTree>
    <p:extLst>
      <p:ext uri="{BB962C8B-B14F-4D97-AF65-F5344CB8AC3E}">
        <p14:creationId xmlns:p14="http://schemas.microsoft.com/office/powerpoint/2010/main" val="2396330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B19F428-F471-49D5-8939-D4B8B8D12B6C}" type="datetimeFigureOut">
              <a:rPr lang="en-GB" smtClean="0"/>
              <a:t>25/09/2023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E8B9F61-663B-46BF-B650-770C42F99ED8}" type="slidenum">
              <a:rPr lang="en-GB" smtClean="0"/>
              <a:t>‹#›</a:t>
            </a:fld>
            <a:endParaRPr lang="en-GB"/>
          </a:p>
        </p:txBody>
      </p:sp>
    </p:spTree>
    <p:extLst>
      <p:ext uri="{BB962C8B-B14F-4D97-AF65-F5344CB8AC3E}">
        <p14:creationId xmlns:p14="http://schemas.microsoft.com/office/powerpoint/2010/main" val="580465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B19F428-F471-49D5-8939-D4B8B8D12B6C}" type="datetimeFigureOut">
              <a:rPr lang="en-GB" smtClean="0"/>
              <a:t>25/09/2023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E8B9F61-663B-46BF-B650-770C42F99ED8}" type="slidenum">
              <a:rPr lang="en-GB" smtClean="0"/>
              <a:t>‹#›</a:t>
            </a:fld>
            <a:endParaRPr lang="en-GB"/>
          </a:p>
        </p:txBody>
      </p:sp>
    </p:spTree>
    <p:extLst>
      <p:ext uri="{BB962C8B-B14F-4D97-AF65-F5344CB8AC3E}">
        <p14:creationId xmlns:p14="http://schemas.microsoft.com/office/powerpoint/2010/main" val="1187934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B19F428-F471-49D5-8939-D4B8B8D12B6C}" type="datetimeFigureOut">
              <a:rPr lang="en-GB" smtClean="0"/>
              <a:t>25/09/2023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E8B9F61-663B-46BF-B650-770C42F99ED8}" type="slidenum">
              <a:rPr lang="en-GB" smtClean="0"/>
              <a:t>‹#›</a:t>
            </a:fld>
            <a:endParaRPr lang="en-GB"/>
          </a:p>
        </p:txBody>
      </p:sp>
    </p:spTree>
    <p:extLst>
      <p:ext uri="{BB962C8B-B14F-4D97-AF65-F5344CB8AC3E}">
        <p14:creationId xmlns:p14="http://schemas.microsoft.com/office/powerpoint/2010/main" val="3117867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B19F428-F471-49D5-8939-D4B8B8D12B6C}" type="datetimeFigureOut">
              <a:rPr lang="en-GB" smtClean="0"/>
              <a:t>25/09/2023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E8B9F61-663B-46BF-B650-770C42F99ED8}" type="slidenum">
              <a:rPr lang="en-GB" smtClean="0"/>
              <a:t>‹#›</a:t>
            </a:fld>
            <a:endParaRPr lang="en-GB"/>
          </a:p>
        </p:txBody>
      </p:sp>
    </p:spTree>
    <p:extLst>
      <p:ext uri="{BB962C8B-B14F-4D97-AF65-F5344CB8AC3E}">
        <p14:creationId xmlns:p14="http://schemas.microsoft.com/office/powerpoint/2010/main" val="449196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B19F428-F471-49D5-8939-D4B8B8D12B6C}" type="datetimeFigureOut">
              <a:rPr lang="en-GB" smtClean="0"/>
              <a:t>25/09/2023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E8B9F61-663B-46BF-B650-770C42F99ED8}" type="slidenum">
              <a:rPr lang="en-GB" smtClean="0"/>
              <a:t>‹#›</a:t>
            </a:fld>
            <a:endParaRPr lang="en-GB"/>
          </a:p>
        </p:txBody>
      </p:sp>
    </p:spTree>
    <p:extLst>
      <p:ext uri="{BB962C8B-B14F-4D97-AF65-F5344CB8AC3E}">
        <p14:creationId xmlns:p14="http://schemas.microsoft.com/office/powerpoint/2010/main" val="780753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19F428-F471-49D5-8939-D4B8B8D12B6C}" type="datetimeFigureOut">
              <a:rPr lang="en-GB" smtClean="0"/>
              <a:t>25/09/2023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E8B9F61-663B-46BF-B650-770C42F99ED8}" type="slidenum">
              <a:rPr lang="en-GB" smtClean="0"/>
              <a:t>‹#›</a:t>
            </a:fld>
            <a:endParaRPr lang="en-GB"/>
          </a:p>
        </p:txBody>
      </p:sp>
    </p:spTree>
    <p:extLst>
      <p:ext uri="{BB962C8B-B14F-4D97-AF65-F5344CB8AC3E}">
        <p14:creationId xmlns:p14="http://schemas.microsoft.com/office/powerpoint/2010/main" val="733158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B19F428-F471-49D5-8939-D4B8B8D12B6C}" type="datetimeFigureOut">
              <a:rPr lang="en-GB" smtClean="0"/>
              <a:t>25/09/2023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E8B9F61-663B-46BF-B650-770C42F99ED8}" type="slidenum">
              <a:rPr lang="en-GB" smtClean="0"/>
              <a:t>‹#›</a:t>
            </a:fld>
            <a:endParaRPr lang="en-GB"/>
          </a:p>
        </p:txBody>
      </p:sp>
    </p:spTree>
    <p:extLst>
      <p:ext uri="{BB962C8B-B14F-4D97-AF65-F5344CB8AC3E}">
        <p14:creationId xmlns:p14="http://schemas.microsoft.com/office/powerpoint/2010/main" val="1739877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B19F428-F471-49D5-8939-D4B8B8D12B6C}" type="datetimeFigureOut">
              <a:rPr lang="en-GB" smtClean="0"/>
              <a:t>25/09/2023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E8B9F61-663B-46BF-B650-770C42F99ED8}" type="slidenum">
              <a:rPr lang="en-GB" smtClean="0"/>
              <a:t>‹#›</a:t>
            </a:fld>
            <a:endParaRPr lang="en-GB"/>
          </a:p>
        </p:txBody>
      </p:sp>
    </p:spTree>
    <p:extLst>
      <p:ext uri="{BB962C8B-B14F-4D97-AF65-F5344CB8AC3E}">
        <p14:creationId xmlns:p14="http://schemas.microsoft.com/office/powerpoint/2010/main" val="4034391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19F428-F471-49D5-8939-D4B8B8D12B6C}" type="datetimeFigureOut">
              <a:rPr lang="en-GB" smtClean="0"/>
              <a:t>25/09/2023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8B9F61-663B-46BF-B650-770C42F99ED8}" type="slidenum">
              <a:rPr lang="en-GB" smtClean="0"/>
              <a:t>‹#›</a:t>
            </a:fld>
            <a:endParaRPr lang="en-GB"/>
          </a:p>
        </p:txBody>
      </p:sp>
    </p:spTree>
    <p:extLst>
      <p:ext uri="{BB962C8B-B14F-4D97-AF65-F5344CB8AC3E}">
        <p14:creationId xmlns:p14="http://schemas.microsoft.com/office/powerpoint/2010/main" val="36994590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78"/>
        <p:cNvGrpSpPr/>
        <p:nvPr/>
      </p:nvGrpSpPr>
      <p:grpSpPr>
        <a:xfrm>
          <a:off x="0" y="0"/>
          <a:ext cx="0" cy="0"/>
          <a:chOff x="0" y="0"/>
          <a:chExt cx="0" cy="0"/>
        </a:xfrm>
      </p:grpSpPr>
      <p:sp>
        <p:nvSpPr>
          <p:cNvPr id="479" name="Google Shape;479;p26"/>
          <p:cNvSpPr/>
          <p:nvPr/>
        </p:nvSpPr>
        <p:spPr>
          <a:xfrm rot="5400000">
            <a:off x="5080000" y="-4402268"/>
            <a:ext cx="2132331" cy="12191984"/>
          </a:xfrm>
          <a:custGeom>
            <a:avLst/>
            <a:gdLst/>
            <a:ahLst/>
            <a:cxnLst/>
            <a:rect l="l" t="t" r="r" b="b"/>
            <a:pathLst>
              <a:path w="2040" h="11008" extrusionOk="0">
                <a:moveTo>
                  <a:pt x="0" y="11007"/>
                </a:moveTo>
                <a:lnTo>
                  <a:pt x="2039" y="11007"/>
                </a:lnTo>
                <a:lnTo>
                  <a:pt x="2039" y="0"/>
                </a:lnTo>
                <a:lnTo>
                  <a:pt x="0" y="0"/>
                </a:lnTo>
                <a:lnTo>
                  <a:pt x="0" y="11007"/>
                </a:lnTo>
              </a:path>
            </a:pathLst>
          </a:custGeom>
          <a:solidFill>
            <a:srgbClr val="D9D9D9"/>
          </a:solidFill>
          <a:ln>
            <a:noFill/>
          </a:ln>
        </p:spPr>
        <p:txBody>
          <a:bodyPr spcFirstLastPara="1" wrap="square" lIns="45733" tIns="22867" rIns="45733" bIns="22867" anchor="ctr" anchorCtr="0">
            <a:noAutofit/>
          </a:bodyPr>
          <a:lstStyle/>
          <a:p>
            <a:endParaRPr sz="3200">
              <a:solidFill>
                <a:schemeClr val="dk1"/>
              </a:solidFill>
              <a:latin typeface="Lato Light"/>
              <a:ea typeface="Lato Light"/>
              <a:cs typeface="Lato Light"/>
              <a:sym typeface="Lato Light"/>
            </a:endParaRPr>
          </a:p>
        </p:txBody>
      </p:sp>
      <p:sp>
        <p:nvSpPr>
          <p:cNvPr id="480" name="Google Shape;480;p26"/>
          <p:cNvSpPr/>
          <p:nvPr/>
        </p:nvSpPr>
        <p:spPr>
          <a:xfrm rot="5400000">
            <a:off x="5980417" y="-4960746"/>
            <a:ext cx="55265" cy="12172469"/>
          </a:xfrm>
          <a:custGeom>
            <a:avLst/>
            <a:gdLst/>
            <a:ahLst/>
            <a:cxnLst/>
            <a:rect l="l" t="t" r="r" b="b"/>
            <a:pathLst>
              <a:path w="51" h="10988" extrusionOk="0">
                <a:moveTo>
                  <a:pt x="50" y="408"/>
                </a:moveTo>
                <a:lnTo>
                  <a:pt x="0" y="408"/>
                </a:lnTo>
                <a:lnTo>
                  <a:pt x="0" y="0"/>
                </a:lnTo>
                <a:lnTo>
                  <a:pt x="50" y="0"/>
                </a:lnTo>
                <a:lnTo>
                  <a:pt x="50" y="408"/>
                </a:lnTo>
                <a:close/>
                <a:moveTo>
                  <a:pt x="50" y="1223"/>
                </a:moveTo>
                <a:lnTo>
                  <a:pt x="0" y="1223"/>
                </a:lnTo>
                <a:lnTo>
                  <a:pt x="0" y="816"/>
                </a:lnTo>
                <a:lnTo>
                  <a:pt x="50" y="816"/>
                </a:lnTo>
                <a:lnTo>
                  <a:pt x="50" y="1223"/>
                </a:lnTo>
                <a:close/>
                <a:moveTo>
                  <a:pt x="50" y="2039"/>
                </a:moveTo>
                <a:lnTo>
                  <a:pt x="0" y="2039"/>
                </a:lnTo>
                <a:lnTo>
                  <a:pt x="0" y="1631"/>
                </a:lnTo>
                <a:lnTo>
                  <a:pt x="50" y="1631"/>
                </a:lnTo>
                <a:lnTo>
                  <a:pt x="50" y="2039"/>
                </a:lnTo>
                <a:close/>
                <a:moveTo>
                  <a:pt x="50" y="2854"/>
                </a:moveTo>
                <a:lnTo>
                  <a:pt x="0" y="2854"/>
                </a:lnTo>
                <a:lnTo>
                  <a:pt x="0" y="2447"/>
                </a:lnTo>
                <a:lnTo>
                  <a:pt x="50" y="2447"/>
                </a:lnTo>
                <a:lnTo>
                  <a:pt x="50" y="2854"/>
                </a:lnTo>
                <a:close/>
                <a:moveTo>
                  <a:pt x="50" y="3670"/>
                </a:moveTo>
                <a:lnTo>
                  <a:pt x="0" y="3670"/>
                </a:lnTo>
                <a:lnTo>
                  <a:pt x="0" y="3262"/>
                </a:lnTo>
                <a:lnTo>
                  <a:pt x="50" y="3262"/>
                </a:lnTo>
                <a:lnTo>
                  <a:pt x="50" y="3670"/>
                </a:lnTo>
                <a:close/>
                <a:moveTo>
                  <a:pt x="50" y="4485"/>
                </a:moveTo>
                <a:lnTo>
                  <a:pt x="0" y="4485"/>
                </a:lnTo>
                <a:lnTo>
                  <a:pt x="0" y="4077"/>
                </a:lnTo>
                <a:lnTo>
                  <a:pt x="50" y="4077"/>
                </a:lnTo>
                <a:lnTo>
                  <a:pt x="50" y="4485"/>
                </a:lnTo>
                <a:close/>
                <a:moveTo>
                  <a:pt x="50" y="5300"/>
                </a:moveTo>
                <a:lnTo>
                  <a:pt x="0" y="5300"/>
                </a:lnTo>
                <a:lnTo>
                  <a:pt x="0" y="4893"/>
                </a:lnTo>
                <a:lnTo>
                  <a:pt x="50" y="4893"/>
                </a:lnTo>
                <a:lnTo>
                  <a:pt x="50" y="5300"/>
                </a:lnTo>
                <a:close/>
                <a:moveTo>
                  <a:pt x="50" y="6115"/>
                </a:moveTo>
                <a:lnTo>
                  <a:pt x="0" y="6115"/>
                </a:lnTo>
                <a:lnTo>
                  <a:pt x="0" y="5707"/>
                </a:lnTo>
                <a:lnTo>
                  <a:pt x="50" y="5707"/>
                </a:lnTo>
                <a:lnTo>
                  <a:pt x="50" y="6115"/>
                </a:lnTo>
                <a:close/>
                <a:moveTo>
                  <a:pt x="50" y="6930"/>
                </a:moveTo>
                <a:lnTo>
                  <a:pt x="0" y="6930"/>
                </a:lnTo>
                <a:lnTo>
                  <a:pt x="0" y="6522"/>
                </a:lnTo>
                <a:lnTo>
                  <a:pt x="50" y="6522"/>
                </a:lnTo>
                <a:lnTo>
                  <a:pt x="50" y="6930"/>
                </a:lnTo>
                <a:close/>
                <a:moveTo>
                  <a:pt x="50" y="7745"/>
                </a:moveTo>
                <a:lnTo>
                  <a:pt x="0" y="7745"/>
                </a:lnTo>
                <a:lnTo>
                  <a:pt x="0" y="7338"/>
                </a:lnTo>
                <a:lnTo>
                  <a:pt x="50" y="7338"/>
                </a:lnTo>
                <a:lnTo>
                  <a:pt x="50" y="7745"/>
                </a:lnTo>
                <a:close/>
                <a:moveTo>
                  <a:pt x="50" y="8561"/>
                </a:moveTo>
                <a:lnTo>
                  <a:pt x="0" y="8561"/>
                </a:lnTo>
                <a:lnTo>
                  <a:pt x="0" y="8153"/>
                </a:lnTo>
                <a:lnTo>
                  <a:pt x="50" y="8153"/>
                </a:lnTo>
                <a:lnTo>
                  <a:pt x="50" y="8561"/>
                </a:lnTo>
                <a:close/>
                <a:moveTo>
                  <a:pt x="50" y="9376"/>
                </a:moveTo>
                <a:lnTo>
                  <a:pt x="0" y="9376"/>
                </a:lnTo>
                <a:lnTo>
                  <a:pt x="0" y="8968"/>
                </a:lnTo>
                <a:lnTo>
                  <a:pt x="50" y="8968"/>
                </a:lnTo>
                <a:lnTo>
                  <a:pt x="50" y="9376"/>
                </a:lnTo>
                <a:close/>
                <a:moveTo>
                  <a:pt x="50" y="10192"/>
                </a:moveTo>
                <a:lnTo>
                  <a:pt x="0" y="10192"/>
                </a:lnTo>
                <a:lnTo>
                  <a:pt x="0" y="9784"/>
                </a:lnTo>
                <a:lnTo>
                  <a:pt x="50" y="9784"/>
                </a:lnTo>
                <a:lnTo>
                  <a:pt x="50" y="10192"/>
                </a:lnTo>
                <a:close/>
                <a:moveTo>
                  <a:pt x="50" y="10987"/>
                </a:moveTo>
                <a:lnTo>
                  <a:pt x="0" y="10987"/>
                </a:lnTo>
                <a:lnTo>
                  <a:pt x="0" y="10599"/>
                </a:lnTo>
                <a:lnTo>
                  <a:pt x="50" y="10599"/>
                </a:lnTo>
                <a:lnTo>
                  <a:pt x="50" y="10987"/>
                </a:lnTo>
                <a:close/>
              </a:path>
            </a:pathLst>
          </a:custGeom>
          <a:solidFill>
            <a:schemeClr val="lt1"/>
          </a:solidFill>
          <a:ln>
            <a:noFill/>
          </a:ln>
        </p:spPr>
        <p:txBody>
          <a:bodyPr spcFirstLastPara="1" wrap="square" lIns="45733" tIns="22867" rIns="45733" bIns="22867" anchor="ctr" anchorCtr="0">
            <a:noAutofit/>
          </a:bodyPr>
          <a:lstStyle/>
          <a:p>
            <a:endParaRPr sz="3200">
              <a:solidFill>
                <a:schemeClr val="dk1"/>
              </a:solidFill>
              <a:latin typeface="Lato Light"/>
              <a:ea typeface="Lato Light"/>
              <a:cs typeface="Lato Light"/>
              <a:sym typeface="Lato Light"/>
            </a:endParaRPr>
          </a:p>
        </p:txBody>
      </p:sp>
      <p:sp>
        <p:nvSpPr>
          <p:cNvPr id="481" name="Google Shape;481;p26"/>
          <p:cNvSpPr/>
          <p:nvPr/>
        </p:nvSpPr>
        <p:spPr>
          <a:xfrm rot="5400000">
            <a:off x="6068365" y="-2649588"/>
            <a:ext cx="55265" cy="12172469"/>
          </a:xfrm>
          <a:custGeom>
            <a:avLst/>
            <a:gdLst/>
            <a:ahLst/>
            <a:cxnLst/>
            <a:rect l="l" t="t" r="r" b="b"/>
            <a:pathLst>
              <a:path w="52" h="10988" extrusionOk="0">
                <a:moveTo>
                  <a:pt x="51" y="10987"/>
                </a:moveTo>
                <a:lnTo>
                  <a:pt x="0" y="10987"/>
                </a:lnTo>
                <a:lnTo>
                  <a:pt x="0" y="0"/>
                </a:lnTo>
                <a:lnTo>
                  <a:pt x="51" y="0"/>
                </a:lnTo>
                <a:lnTo>
                  <a:pt x="51" y="10987"/>
                </a:lnTo>
              </a:path>
            </a:pathLst>
          </a:custGeom>
          <a:solidFill>
            <a:schemeClr val="lt1"/>
          </a:solidFill>
          <a:ln>
            <a:noFill/>
          </a:ln>
        </p:spPr>
        <p:txBody>
          <a:bodyPr spcFirstLastPara="1" wrap="square" lIns="45733" tIns="22867" rIns="45733" bIns="22867" anchor="ctr" anchorCtr="0">
            <a:noAutofit/>
          </a:bodyPr>
          <a:lstStyle/>
          <a:p>
            <a:endParaRPr sz="3200">
              <a:solidFill>
                <a:schemeClr val="dk1"/>
              </a:solidFill>
              <a:latin typeface="Lato Light"/>
              <a:ea typeface="Lato Light"/>
              <a:cs typeface="Lato Light"/>
              <a:sym typeface="Lato Light"/>
            </a:endParaRPr>
          </a:p>
        </p:txBody>
      </p:sp>
      <p:sp>
        <p:nvSpPr>
          <p:cNvPr id="482" name="Google Shape;482;p26"/>
          <p:cNvSpPr/>
          <p:nvPr/>
        </p:nvSpPr>
        <p:spPr>
          <a:xfrm rot="5400000">
            <a:off x="6028659" y="-4459998"/>
            <a:ext cx="55265" cy="12172469"/>
          </a:xfrm>
          <a:custGeom>
            <a:avLst/>
            <a:gdLst/>
            <a:ahLst/>
            <a:cxnLst/>
            <a:rect l="l" t="t" r="r" b="b"/>
            <a:pathLst>
              <a:path w="52" h="10988" extrusionOk="0">
                <a:moveTo>
                  <a:pt x="51" y="10987"/>
                </a:moveTo>
                <a:lnTo>
                  <a:pt x="0" y="10987"/>
                </a:lnTo>
                <a:lnTo>
                  <a:pt x="0" y="0"/>
                </a:lnTo>
                <a:lnTo>
                  <a:pt x="51" y="0"/>
                </a:lnTo>
                <a:lnTo>
                  <a:pt x="51" y="10987"/>
                </a:lnTo>
              </a:path>
            </a:pathLst>
          </a:custGeom>
          <a:solidFill>
            <a:schemeClr val="lt1"/>
          </a:solidFill>
          <a:ln>
            <a:noFill/>
          </a:ln>
        </p:spPr>
        <p:txBody>
          <a:bodyPr spcFirstLastPara="1" wrap="square" lIns="45733" tIns="22867" rIns="45733" bIns="22867" anchor="ctr" anchorCtr="0">
            <a:noAutofit/>
          </a:bodyPr>
          <a:lstStyle/>
          <a:p>
            <a:endParaRPr sz="3200">
              <a:solidFill>
                <a:schemeClr val="dk1"/>
              </a:solidFill>
              <a:latin typeface="Lato Light"/>
              <a:ea typeface="Lato Light"/>
              <a:cs typeface="Lato Light"/>
              <a:sym typeface="Lato Light"/>
            </a:endParaRPr>
          </a:p>
        </p:txBody>
      </p:sp>
      <p:sp>
        <p:nvSpPr>
          <p:cNvPr id="483" name="Google Shape;483;p26"/>
          <p:cNvSpPr txBox="1">
            <a:spLocks noGrp="1"/>
          </p:cNvSpPr>
          <p:nvPr>
            <p:ph type="title"/>
          </p:nvPr>
        </p:nvSpPr>
        <p:spPr>
          <a:xfrm>
            <a:off x="607564" y="108471"/>
            <a:ext cx="10972800" cy="428000"/>
          </a:xfrm>
          <a:prstGeom prst="rect">
            <a:avLst/>
          </a:prstGeom>
        </p:spPr>
        <p:txBody>
          <a:bodyPr spcFirstLastPara="1" vert="horz" wrap="square" lIns="121900" tIns="121900" rIns="121900" bIns="121900" rtlCol="0" anchor="ctr" anchorCtr="0">
            <a:noAutofit/>
          </a:bodyPr>
          <a:lstStyle/>
          <a:p>
            <a:pPr algn="ctr">
              <a:spcBef>
                <a:spcPts val="0"/>
              </a:spcBef>
            </a:pPr>
            <a:r>
              <a:rPr lang="en" dirty="0" smtClean="0"/>
              <a:t>Roadmap - </a:t>
            </a:r>
            <a:r>
              <a:rPr lang="en" dirty="0"/>
              <a:t>C</a:t>
            </a:r>
            <a:r>
              <a:rPr lang="en" dirty="0" smtClean="0"/>
              <a:t> </a:t>
            </a:r>
            <a:endParaRPr dirty="0"/>
          </a:p>
        </p:txBody>
      </p:sp>
      <p:sp>
        <p:nvSpPr>
          <p:cNvPr id="484" name="Google Shape;484;p26"/>
          <p:cNvSpPr/>
          <p:nvPr/>
        </p:nvSpPr>
        <p:spPr>
          <a:xfrm>
            <a:off x="169982" y="1868793"/>
            <a:ext cx="1613235" cy="4663788"/>
          </a:xfrm>
          <a:custGeom>
            <a:avLst/>
            <a:gdLst/>
            <a:ahLst/>
            <a:cxnLst/>
            <a:rect l="l" t="t" r="r" b="b"/>
            <a:pathLst>
              <a:path w="3757" h="7385" extrusionOk="0">
                <a:moveTo>
                  <a:pt x="0" y="7346"/>
                </a:moveTo>
                <a:lnTo>
                  <a:pt x="0" y="38"/>
                </a:lnTo>
                <a:lnTo>
                  <a:pt x="0" y="38"/>
                </a:lnTo>
                <a:cubicBezTo>
                  <a:pt x="0" y="16"/>
                  <a:pt x="16" y="0"/>
                  <a:pt x="38" y="0"/>
                </a:cubicBezTo>
                <a:lnTo>
                  <a:pt x="3718" y="0"/>
                </a:lnTo>
                <a:lnTo>
                  <a:pt x="3718" y="0"/>
                </a:lnTo>
                <a:cubicBezTo>
                  <a:pt x="3739" y="0"/>
                  <a:pt x="3756" y="16"/>
                  <a:pt x="3756" y="38"/>
                </a:cubicBezTo>
                <a:lnTo>
                  <a:pt x="3756" y="7346"/>
                </a:lnTo>
                <a:lnTo>
                  <a:pt x="3756" y="7346"/>
                </a:lnTo>
                <a:cubicBezTo>
                  <a:pt x="3756" y="7367"/>
                  <a:pt x="3739" y="7384"/>
                  <a:pt x="3718" y="7384"/>
                </a:cubicBezTo>
                <a:lnTo>
                  <a:pt x="38" y="7384"/>
                </a:lnTo>
                <a:lnTo>
                  <a:pt x="38" y="7384"/>
                </a:lnTo>
                <a:cubicBezTo>
                  <a:pt x="16" y="7384"/>
                  <a:pt x="0" y="7367"/>
                  <a:pt x="0" y="7346"/>
                </a:cubicBezTo>
              </a:path>
            </a:pathLst>
          </a:custGeom>
          <a:solidFill>
            <a:schemeClr val="accent1"/>
          </a:solidFill>
          <a:ln>
            <a:noFill/>
          </a:ln>
          <a:effectLst>
            <a:outerShdw blurRad="57150" dist="19050" dir="5400000" algn="bl" rotWithShape="0">
              <a:srgbClr val="000000">
                <a:alpha val="50000"/>
              </a:srgbClr>
            </a:outerShdw>
          </a:effectLst>
        </p:spPr>
        <p:txBody>
          <a:bodyPr spcFirstLastPara="1" wrap="square" lIns="45733" tIns="22867" rIns="45733" bIns="22867" anchor="b" anchorCtr="0">
            <a:noAutofit/>
          </a:bodyPr>
          <a:lstStyle/>
          <a:p>
            <a:endParaRPr lang="en-GB" sz="1000" dirty="0"/>
          </a:p>
        </p:txBody>
      </p:sp>
      <p:sp>
        <p:nvSpPr>
          <p:cNvPr id="485" name="Google Shape;485;p26"/>
          <p:cNvSpPr/>
          <p:nvPr/>
        </p:nvSpPr>
        <p:spPr>
          <a:xfrm>
            <a:off x="322036" y="677008"/>
            <a:ext cx="1186052" cy="1221050"/>
          </a:xfrm>
          <a:custGeom>
            <a:avLst/>
            <a:gdLst/>
            <a:ahLst/>
            <a:cxnLst/>
            <a:rect l="l" t="t" r="r" b="b"/>
            <a:pathLst>
              <a:path w="3032" h="3032" extrusionOk="0">
                <a:moveTo>
                  <a:pt x="0" y="3004"/>
                </a:moveTo>
                <a:lnTo>
                  <a:pt x="0" y="27"/>
                </a:lnTo>
                <a:lnTo>
                  <a:pt x="0" y="27"/>
                </a:lnTo>
                <a:cubicBezTo>
                  <a:pt x="0" y="13"/>
                  <a:pt x="12" y="0"/>
                  <a:pt x="27" y="0"/>
                </a:cubicBezTo>
                <a:lnTo>
                  <a:pt x="3003" y="0"/>
                </a:lnTo>
                <a:lnTo>
                  <a:pt x="3003" y="0"/>
                </a:lnTo>
                <a:cubicBezTo>
                  <a:pt x="3018" y="0"/>
                  <a:pt x="3031" y="13"/>
                  <a:pt x="3031" y="27"/>
                </a:cubicBezTo>
                <a:lnTo>
                  <a:pt x="3031" y="3004"/>
                </a:lnTo>
                <a:lnTo>
                  <a:pt x="3031" y="3004"/>
                </a:lnTo>
                <a:cubicBezTo>
                  <a:pt x="3031" y="3019"/>
                  <a:pt x="3018" y="3031"/>
                  <a:pt x="3003" y="3031"/>
                </a:cubicBezTo>
                <a:lnTo>
                  <a:pt x="27" y="3031"/>
                </a:lnTo>
                <a:lnTo>
                  <a:pt x="27" y="3031"/>
                </a:lnTo>
                <a:cubicBezTo>
                  <a:pt x="12" y="3031"/>
                  <a:pt x="0" y="3019"/>
                  <a:pt x="0" y="3004"/>
                </a:cubicBezTo>
              </a:path>
            </a:pathLst>
          </a:custGeom>
          <a:solidFill>
            <a:srgbClr val="F3F3F3"/>
          </a:solidFill>
          <a:ln w="19050" cap="flat" cmpd="sng">
            <a:solidFill>
              <a:schemeClr val="lt1"/>
            </a:solidFill>
            <a:prstDash val="solid"/>
            <a:round/>
            <a:headEnd type="none" w="sm" len="sm"/>
            <a:tailEnd type="none" w="sm" len="sm"/>
          </a:ln>
        </p:spPr>
        <p:txBody>
          <a:bodyPr spcFirstLastPara="1" wrap="square" lIns="45733" tIns="22867" rIns="45733" bIns="22867" anchor="ctr" anchorCtr="0">
            <a:noAutofit/>
          </a:bodyPr>
          <a:lstStyle/>
          <a:p>
            <a:endParaRPr sz="3200">
              <a:solidFill>
                <a:schemeClr val="dk1"/>
              </a:solidFill>
              <a:latin typeface="Lato Light"/>
              <a:ea typeface="Lato Light"/>
              <a:cs typeface="Lato Light"/>
              <a:sym typeface="Lato Light"/>
            </a:endParaRPr>
          </a:p>
        </p:txBody>
      </p:sp>
      <p:sp>
        <p:nvSpPr>
          <p:cNvPr id="486" name="Google Shape;486;p26"/>
          <p:cNvSpPr txBox="1"/>
          <p:nvPr/>
        </p:nvSpPr>
        <p:spPr>
          <a:xfrm>
            <a:off x="228370" y="971241"/>
            <a:ext cx="1346800" cy="292400"/>
          </a:xfrm>
          <a:prstGeom prst="rect">
            <a:avLst/>
          </a:prstGeom>
          <a:noFill/>
          <a:ln>
            <a:noFill/>
          </a:ln>
        </p:spPr>
        <p:txBody>
          <a:bodyPr spcFirstLastPara="1" wrap="square" lIns="45733" tIns="22867" rIns="45733" bIns="22867" anchor="ctr" anchorCtr="0">
            <a:noAutofit/>
          </a:bodyPr>
          <a:lstStyle/>
          <a:p>
            <a:pPr algn="ctr"/>
            <a:r>
              <a:rPr lang="en" dirty="0" smtClean="0">
                <a:solidFill>
                  <a:schemeClr val="accent1"/>
                </a:solidFill>
                <a:latin typeface="Fira Sans Extra Condensed Medium"/>
                <a:ea typeface="Fira Sans Extra Condensed Medium"/>
                <a:cs typeface="Fira Sans Extra Condensed Medium"/>
                <a:sym typeface="Fira Sans Extra Condensed Medium"/>
              </a:rPr>
              <a:t>Reception</a:t>
            </a:r>
            <a:endParaRPr dirty="0">
              <a:solidFill>
                <a:schemeClr val="accent1"/>
              </a:solidFill>
              <a:latin typeface="Fira Sans Extra Condensed Medium"/>
              <a:ea typeface="Fira Sans Extra Condensed Medium"/>
              <a:cs typeface="Fira Sans Extra Condensed Medium"/>
              <a:sym typeface="Fira Sans Extra Condensed Medium"/>
            </a:endParaRPr>
          </a:p>
        </p:txBody>
      </p:sp>
      <p:sp>
        <p:nvSpPr>
          <p:cNvPr id="487" name="Google Shape;487;p26"/>
          <p:cNvSpPr txBox="1"/>
          <p:nvPr/>
        </p:nvSpPr>
        <p:spPr>
          <a:xfrm>
            <a:off x="465946" y="2040894"/>
            <a:ext cx="1123200" cy="292400"/>
          </a:xfrm>
          <a:prstGeom prst="rect">
            <a:avLst/>
          </a:prstGeom>
          <a:noFill/>
          <a:ln>
            <a:noFill/>
          </a:ln>
        </p:spPr>
        <p:txBody>
          <a:bodyPr spcFirstLastPara="1" wrap="square" lIns="45733" tIns="22867" rIns="45733" bIns="22867" anchor="ctr" anchorCtr="0">
            <a:noAutofit/>
          </a:bodyPr>
          <a:lstStyle/>
          <a:p>
            <a:endParaRPr lang="en-GB" sz="1200" dirty="0"/>
          </a:p>
        </p:txBody>
      </p:sp>
      <p:sp>
        <p:nvSpPr>
          <p:cNvPr id="491" name="Google Shape;491;p26"/>
          <p:cNvSpPr txBox="1"/>
          <p:nvPr/>
        </p:nvSpPr>
        <p:spPr>
          <a:xfrm>
            <a:off x="3358604" y="3454547"/>
            <a:ext cx="1123200" cy="292400"/>
          </a:xfrm>
          <a:prstGeom prst="rect">
            <a:avLst/>
          </a:prstGeom>
          <a:noFill/>
          <a:ln>
            <a:noFill/>
          </a:ln>
        </p:spPr>
        <p:txBody>
          <a:bodyPr spcFirstLastPara="1" wrap="square" lIns="45733" tIns="22867" rIns="45733" bIns="22867" anchor="ctr" anchorCtr="0">
            <a:noAutofit/>
          </a:bodyPr>
          <a:lstStyle/>
          <a:p>
            <a:pPr algn="ctr"/>
            <a:endParaRPr sz="1333" dirty="0">
              <a:latin typeface="Fira Sans Extra Condensed Medium"/>
              <a:ea typeface="Fira Sans Extra Condensed Medium"/>
              <a:cs typeface="Fira Sans Extra Condensed Medium"/>
              <a:sym typeface="Fira Sans Extra Condensed Medium"/>
            </a:endParaRPr>
          </a:p>
        </p:txBody>
      </p:sp>
      <p:sp>
        <p:nvSpPr>
          <p:cNvPr id="495" name="Google Shape;495;p26"/>
          <p:cNvSpPr txBox="1"/>
          <p:nvPr/>
        </p:nvSpPr>
        <p:spPr>
          <a:xfrm>
            <a:off x="5532364" y="3454547"/>
            <a:ext cx="1123200" cy="292400"/>
          </a:xfrm>
          <a:prstGeom prst="rect">
            <a:avLst/>
          </a:prstGeom>
          <a:noFill/>
          <a:ln>
            <a:noFill/>
          </a:ln>
        </p:spPr>
        <p:txBody>
          <a:bodyPr spcFirstLastPara="1" wrap="square" lIns="45733" tIns="22867" rIns="45733" bIns="22867" anchor="ctr" anchorCtr="0">
            <a:noAutofit/>
          </a:bodyPr>
          <a:lstStyle/>
          <a:p>
            <a:pPr algn="ctr"/>
            <a:endParaRPr sz="1333" dirty="0">
              <a:latin typeface="Fira Sans Extra Condensed Medium"/>
              <a:ea typeface="Fira Sans Extra Condensed Medium"/>
              <a:cs typeface="Fira Sans Extra Condensed Medium"/>
              <a:sym typeface="Fira Sans Extra Condensed Medium"/>
            </a:endParaRPr>
          </a:p>
        </p:txBody>
      </p:sp>
      <p:sp>
        <p:nvSpPr>
          <p:cNvPr id="499" name="Google Shape;499;p26"/>
          <p:cNvSpPr txBox="1"/>
          <p:nvPr/>
        </p:nvSpPr>
        <p:spPr>
          <a:xfrm>
            <a:off x="7706124" y="3454547"/>
            <a:ext cx="1123200" cy="292400"/>
          </a:xfrm>
          <a:prstGeom prst="rect">
            <a:avLst/>
          </a:prstGeom>
          <a:noFill/>
          <a:ln>
            <a:noFill/>
          </a:ln>
        </p:spPr>
        <p:txBody>
          <a:bodyPr spcFirstLastPara="1" wrap="square" lIns="45733" tIns="22867" rIns="45733" bIns="22867" anchor="ctr" anchorCtr="0">
            <a:noAutofit/>
          </a:bodyPr>
          <a:lstStyle/>
          <a:p>
            <a:pPr algn="ctr"/>
            <a:endParaRPr sz="1333" dirty="0">
              <a:latin typeface="Fira Sans Extra Condensed Medium"/>
              <a:ea typeface="Fira Sans Extra Condensed Medium"/>
              <a:cs typeface="Fira Sans Extra Condensed Medium"/>
              <a:sym typeface="Fira Sans Extra Condensed Medium"/>
            </a:endParaRPr>
          </a:p>
        </p:txBody>
      </p:sp>
      <p:sp>
        <p:nvSpPr>
          <p:cNvPr id="503" name="Google Shape;503;p26"/>
          <p:cNvSpPr txBox="1"/>
          <p:nvPr/>
        </p:nvSpPr>
        <p:spPr>
          <a:xfrm>
            <a:off x="9881849" y="3454545"/>
            <a:ext cx="1123200" cy="292400"/>
          </a:xfrm>
          <a:prstGeom prst="rect">
            <a:avLst/>
          </a:prstGeom>
          <a:noFill/>
          <a:ln>
            <a:noFill/>
          </a:ln>
        </p:spPr>
        <p:txBody>
          <a:bodyPr spcFirstLastPara="1" wrap="square" lIns="45733" tIns="22867" rIns="45733" bIns="22867" anchor="ctr" anchorCtr="0">
            <a:noAutofit/>
          </a:bodyPr>
          <a:lstStyle/>
          <a:p>
            <a:pPr algn="ctr"/>
            <a:endParaRPr sz="1333" dirty="0">
              <a:latin typeface="Fira Sans Extra Condensed Medium"/>
              <a:ea typeface="Fira Sans Extra Condensed Medium"/>
              <a:cs typeface="Fira Sans Extra Condensed Medium"/>
              <a:sym typeface="Fira Sans Extra Condensed Medium"/>
            </a:endParaRPr>
          </a:p>
        </p:txBody>
      </p:sp>
      <p:sp>
        <p:nvSpPr>
          <p:cNvPr id="509" name="Google Shape;509;p26"/>
          <p:cNvSpPr/>
          <p:nvPr/>
        </p:nvSpPr>
        <p:spPr>
          <a:xfrm>
            <a:off x="3552814" y="4022843"/>
            <a:ext cx="736893" cy="547877"/>
          </a:xfrm>
          <a:custGeom>
            <a:avLst/>
            <a:gdLst/>
            <a:ahLst/>
            <a:cxnLst/>
            <a:rect l="l" t="t" r="r" b="b"/>
            <a:pathLst>
              <a:path w="6035" h="4487" extrusionOk="0">
                <a:moveTo>
                  <a:pt x="2186" y="1"/>
                </a:moveTo>
                <a:cubicBezTo>
                  <a:pt x="2027" y="1"/>
                  <a:pt x="1867" y="30"/>
                  <a:pt x="1708" y="73"/>
                </a:cubicBezTo>
                <a:cubicBezTo>
                  <a:pt x="1303" y="160"/>
                  <a:pt x="898" y="203"/>
                  <a:pt x="478" y="218"/>
                </a:cubicBezTo>
                <a:cubicBezTo>
                  <a:pt x="88" y="218"/>
                  <a:pt x="232" y="507"/>
                  <a:pt x="232" y="507"/>
                </a:cubicBezTo>
                <a:cubicBezTo>
                  <a:pt x="232" y="507"/>
                  <a:pt x="551" y="2027"/>
                  <a:pt x="276" y="2591"/>
                </a:cubicBezTo>
                <a:cubicBezTo>
                  <a:pt x="1" y="3141"/>
                  <a:pt x="30" y="3228"/>
                  <a:pt x="30" y="3792"/>
                </a:cubicBezTo>
                <a:cubicBezTo>
                  <a:pt x="30" y="3879"/>
                  <a:pt x="59" y="3951"/>
                  <a:pt x="102" y="4009"/>
                </a:cubicBezTo>
                <a:cubicBezTo>
                  <a:pt x="334" y="4255"/>
                  <a:pt x="1101" y="4052"/>
                  <a:pt x="2562" y="4371"/>
                </a:cubicBezTo>
                <a:cubicBezTo>
                  <a:pt x="2909" y="4443"/>
                  <a:pt x="3257" y="4486"/>
                  <a:pt x="3604" y="4486"/>
                </a:cubicBezTo>
                <a:cubicBezTo>
                  <a:pt x="4834" y="4486"/>
                  <a:pt x="5832" y="4052"/>
                  <a:pt x="5991" y="3792"/>
                </a:cubicBezTo>
                <a:cubicBezTo>
                  <a:pt x="6006" y="3763"/>
                  <a:pt x="6020" y="3749"/>
                  <a:pt x="6020" y="3720"/>
                </a:cubicBezTo>
                <a:cubicBezTo>
                  <a:pt x="6035" y="3531"/>
                  <a:pt x="5905" y="3358"/>
                  <a:pt x="5716" y="3314"/>
                </a:cubicBezTo>
                <a:lnTo>
                  <a:pt x="4530" y="3314"/>
                </a:lnTo>
                <a:cubicBezTo>
                  <a:pt x="4501" y="3155"/>
                  <a:pt x="4023" y="3068"/>
                  <a:pt x="4023" y="3068"/>
                </a:cubicBezTo>
                <a:cubicBezTo>
                  <a:pt x="4067" y="2519"/>
                  <a:pt x="2982" y="2027"/>
                  <a:pt x="2982" y="2027"/>
                </a:cubicBezTo>
                <a:cubicBezTo>
                  <a:pt x="2924" y="1752"/>
                  <a:pt x="2794" y="1506"/>
                  <a:pt x="2634" y="1303"/>
                </a:cubicBezTo>
                <a:lnTo>
                  <a:pt x="2634" y="623"/>
                </a:lnTo>
                <a:cubicBezTo>
                  <a:pt x="2620" y="131"/>
                  <a:pt x="2446" y="1"/>
                  <a:pt x="2186" y="1"/>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grpSp>
        <p:nvGrpSpPr>
          <p:cNvPr id="510" name="Google Shape;510;p26"/>
          <p:cNvGrpSpPr/>
          <p:nvPr/>
        </p:nvGrpSpPr>
        <p:grpSpPr>
          <a:xfrm>
            <a:off x="5797336" y="4025653"/>
            <a:ext cx="597329" cy="542260"/>
            <a:chOff x="2449481" y="-786814"/>
            <a:chExt cx="447997" cy="406695"/>
          </a:xfrm>
        </p:grpSpPr>
        <p:sp>
          <p:nvSpPr>
            <p:cNvPr id="511" name="Google Shape;511;p26"/>
            <p:cNvSpPr/>
            <p:nvPr/>
          </p:nvSpPr>
          <p:spPr>
            <a:xfrm>
              <a:off x="2450854" y="-665657"/>
              <a:ext cx="62364" cy="285539"/>
            </a:xfrm>
            <a:custGeom>
              <a:avLst/>
              <a:gdLst/>
              <a:ahLst/>
              <a:cxnLst/>
              <a:rect l="l" t="t" r="r" b="b"/>
              <a:pathLst>
                <a:path w="681" h="3118" extrusionOk="0">
                  <a:moveTo>
                    <a:pt x="0" y="1"/>
                  </a:moveTo>
                  <a:lnTo>
                    <a:pt x="0" y="1"/>
                  </a:lnTo>
                  <a:cubicBezTo>
                    <a:pt x="15" y="1014"/>
                    <a:pt x="102" y="2041"/>
                    <a:pt x="232" y="3054"/>
                  </a:cubicBezTo>
                  <a:cubicBezTo>
                    <a:pt x="232" y="3054"/>
                    <a:pt x="338" y="3118"/>
                    <a:pt x="423" y="3118"/>
                  </a:cubicBezTo>
                  <a:cubicBezTo>
                    <a:pt x="437" y="3118"/>
                    <a:pt x="451" y="3116"/>
                    <a:pt x="463" y="3112"/>
                  </a:cubicBezTo>
                  <a:cubicBezTo>
                    <a:pt x="536" y="3068"/>
                    <a:pt x="188" y="695"/>
                    <a:pt x="680" y="681"/>
                  </a:cubicBezTo>
                  <a:lnTo>
                    <a:pt x="608" y="608"/>
                  </a:lnTo>
                  <a:cubicBezTo>
                    <a:pt x="391" y="420"/>
                    <a:pt x="188" y="218"/>
                    <a:pt x="0" y="1"/>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sp>
          <p:nvSpPr>
            <p:cNvPr id="512" name="Google Shape;512;p26"/>
            <p:cNvSpPr/>
            <p:nvPr/>
          </p:nvSpPr>
          <p:spPr>
            <a:xfrm>
              <a:off x="2449481" y="-786814"/>
              <a:ext cx="447997" cy="400835"/>
            </a:xfrm>
            <a:custGeom>
              <a:avLst/>
              <a:gdLst/>
              <a:ahLst/>
              <a:cxnLst/>
              <a:rect l="l" t="t" r="r" b="b"/>
              <a:pathLst>
                <a:path w="4892" h="4377" extrusionOk="0">
                  <a:moveTo>
                    <a:pt x="2215" y="2004"/>
                  </a:moveTo>
                  <a:lnTo>
                    <a:pt x="2345" y="2163"/>
                  </a:lnTo>
                  <a:lnTo>
                    <a:pt x="2461" y="2308"/>
                  </a:lnTo>
                  <a:cubicBezTo>
                    <a:pt x="2490" y="2351"/>
                    <a:pt x="2533" y="2409"/>
                    <a:pt x="2577" y="2452"/>
                  </a:cubicBezTo>
                  <a:cubicBezTo>
                    <a:pt x="2880" y="2800"/>
                    <a:pt x="3329" y="2930"/>
                    <a:pt x="3647" y="3234"/>
                  </a:cubicBezTo>
                  <a:lnTo>
                    <a:pt x="3691" y="3263"/>
                  </a:lnTo>
                  <a:lnTo>
                    <a:pt x="3720" y="3292"/>
                  </a:lnTo>
                  <a:cubicBezTo>
                    <a:pt x="3604" y="3364"/>
                    <a:pt x="3474" y="3422"/>
                    <a:pt x="3343" y="3422"/>
                  </a:cubicBezTo>
                  <a:cubicBezTo>
                    <a:pt x="2837" y="3422"/>
                    <a:pt x="2504" y="2626"/>
                    <a:pt x="2287" y="2148"/>
                  </a:cubicBezTo>
                  <a:cubicBezTo>
                    <a:pt x="2273" y="2105"/>
                    <a:pt x="2244" y="2047"/>
                    <a:pt x="2215" y="2004"/>
                  </a:cubicBezTo>
                  <a:close/>
                  <a:moveTo>
                    <a:pt x="692" y="1"/>
                  </a:moveTo>
                  <a:cubicBezTo>
                    <a:pt x="683" y="1"/>
                    <a:pt x="675" y="3"/>
                    <a:pt x="666" y="7"/>
                  </a:cubicBezTo>
                  <a:cubicBezTo>
                    <a:pt x="580" y="7"/>
                    <a:pt x="421" y="79"/>
                    <a:pt x="232" y="484"/>
                  </a:cubicBezTo>
                  <a:cubicBezTo>
                    <a:pt x="160" y="629"/>
                    <a:pt x="88" y="788"/>
                    <a:pt x="15" y="962"/>
                  </a:cubicBezTo>
                  <a:cubicBezTo>
                    <a:pt x="1" y="1020"/>
                    <a:pt x="1" y="1078"/>
                    <a:pt x="15" y="1136"/>
                  </a:cubicBezTo>
                  <a:cubicBezTo>
                    <a:pt x="73" y="1295"/>
                    <a:pt x="261" y="1483"/>
                    <a:pt x="681" y="1859"/>
                  </a:cubicBezTo>
                  <a:cubicBezTo>
                    <a:pt x="768" y="1946"/>
                    <a:pt x="840" y="2018"/>
                    <a:pt x="912" y="2105"/>
                  </a:cubicBezTo>
                  <a:cubicBezTo>
                    <a:pt x="970" y="2163"/>
                    <a:pt x="1014" y="2206"/>
                    <a:pt x="1057" y="2264"/>
                  </a:cubicBezTo>
                  <a:cubicBezTo>
                    <a:pt x="1144" y="2351"/>
                    <a:pt x="1216" y="2452"/>
                    <a:pt x="1274" y="2539"/>
                  </a:cubicBezTo>
                  <a:cubicBezTo>
                    <a:pt x="1593" y="2973"/>
                    <a:pt x="1867" y="3436"/>
                    <a:pt x="2085" y="3928"/>
                  </a:cubicBezTo>
                  <a:lnTo>
                    <a:pt x="2099" y="3928"/>
                  </a:lnTo>
                  <a:cubicBezTo>
                    <a:pt x="2461" y="4218"/>
                    <a:pt x="2909" y="4377"/>
                    <a:pt x="3372" y="4377"/>
                  </a:cubicBezTo>
                  <a:cubicBezTo>
                    <a:pt x="3864" y="4362"/>
                    <a:pt x="4356" y="4218"/>
                    <a:pt x="4790" y="3957"/>
                  </a:cubicBezTo>
                  <a:lnTo>
                    <a:pt x="4834" y="3928"/>
                  </a:lnTo>
                  <a:cubicBezTo>
                    <a:pt x="4834" y="3928"/>
                    <a:pt x="4892" y="3364"/>
                    <a:pt x="4487" y="3364"/>
                  </a:cubicBezTo>
                  <a:lnTo>
                    <a:pt x="4342" y="3364"/>
                  </a:lnTo>
                  <a:cubicBezTo>
                    <a:pt x="4324" y="3365"/>
                    <a:pt x="4307" y="3366"/>
                    <a:pt x="4289" y="3366"/>
                  </a:cubicBezTo>
                  <a:cubicBezTo>
                    <a:pt x="4131" y="3366"/>
                    <a:pt x="3967" y="3309"/>
                    <a:pt x="3850" y="3205"/>
                  </a:cubicBezTo>
                  <a:lnTo>
                    <a:pt x="3806" y="3161"/>
                  </a:lnTo>
                  <a:lnTo>
                    <a:pt x="3778" y="3132"/>
                  </a:lnTo>
                  <a:cubicBezTo>
                    <a:pt x="3401" y="2771"/>
                    <a:pt x="2895" y="2640"/>
                    <a:pt x="2577" y="2192"/>
                  </a:cubicBezTo>
                  <a:cubicBezTo>
                    <a:pt x="2432" y="1989"/>
                    <a:pt x="2273" y="1816"/>
                    <a:pt x="2099" y="1642"/>
                  </a:cubicBezTo>
                  <a:cubicBezTo>
                    <a:pt x="2056" y="1613"/>
                    <a:pt x="2027" y="1570"/>
                    <a:pt x="1983" y="1541"/>
                  </a:cubicBezTo>
                  <a:lnTo>
                    <a:pt x="1882" y="1468"/>
                  </a:lnTo>
                  <a:cubicBezTo>
                    <a:pt x="1419" y="803"/>
                    <a:pt x="753" y="21"/>
                    <a:pt x="753" y="21"/>
                  </a:cubicBezTo>
                  <a:cubicBezTo>
                    <a:pt x="733" y="11"/>
                    <a:pt x="712" y="1"/>
                    <a:pt x="692" y="1"/>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grpSp>
      <p:grpSp>
        <p:nvGrpSpPr>
          <p:cNvPr id="513" name="Google Shape;513;p26"/>
          <p:cNvGrpSpPr/>
          <p:nvPr/>
        </p:nvGrpSpPr>
        <p:grpSpPr>
          <a:xfrm>
            <a:off x="7848448" y="4147634"/>
            <a:ext cx="844589" cy="298297"/>
            <a:chOff x="3200871" y="-685530"/>
            <a:chExt cx="633442" cy="223723"/>
          </a:xfrm>
        </p:grpSpPr>
        <p:sp>
          <p:nvSpPr>
            <p:cNvPr id="514" name="Google Shape;514;p26"/>
            <p:cNvSpPr/>
            <p:nvPr/>
          </p:nvSpPr>
          <p:spPr>
            <a:xfrm>
              <a:off x="3309481" y="-665108"/>
              <a:ext cx="233339" cy="40660"/>
            </a:xfrm>
            <a:custGeom>
              <a:avLst/>
              <a:gdLst/>
              <a:ahLst/>
              <a:cxnLst/>
              <a:rect l="l" t="t" r="r" b="b"/>
              <a:pathLst>
                <a:path w="2548" h="444" extrusionOk="0">
                  <a:moveTo>
                    <a:pt x="329" y="0"/>
                  </a:moveTo>
                  <a:cubicBezTo>
                    <a:pt x="219" y="0"/>
                    <a:pt x="110" y="3"/>
                    <a:pt x="1" y="9"/>
                  </a:cubicBezTo>
                  <a:cubicBezTo>
                    <a:pt x="391" y="299"/>
                    <a:pt x="869" y="443"/>
                    <a:pt x="1346" y="443"/>
                  </a:cubicBezTo>
                  <a:lnTo>
                    <a:pt x="1520" y="443"/>
                  </a:lnTo>
                  <a:cubicBezTo>
                    <a:pt x="2388" y="385"/>
                    <a:pt x="2519" y="226"/>
                    <a:pt x="2547" y="183"/>
                  </a:cubicBezTo>
                  <a:lnTo>
                    <a:pt x="2547" y="183"/>
                  </a:lnTo>
                  <a:cubicBezTo>
                    <a:pt x="2482" y="199"/>
                    <a:pt x="2405" y="210"/>
                    <a:pt x="2306" y="210"/>
                  </a:cubicBezTo>
                  <a:cubicBezTo>
                    <a:pt x="2145" y="210"/>
                    <a:pt x="1925" y="182"/>
                    <a:pt x="1592" y="110"/>
                  </a:cubicBezTo>
                  <a:cubicBezTo>
                    <a:pt x="1169" y="42"/>
                    <a:pt x="745" y="0"/>
                    <a:pt x="329" y="0"/>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sp>
          <p:nvSpPr>
            <p:cNvPr id="515" name="Google Shape;515;p26"/>
            <p:cNvSpPr/>
            <p:nvPr/>
          </p:nvSpPr>
          <p:spPr>
            <a:xfrm>
              <a:off x="3221476" y="-522522"/>
              <a:ext cx="612837" cy="60716"/>
            </a:xfrm>
            <a:custGeom>
              <a:avLst/>
              <a:gdLst/>
              <a:ahLst/>
              <a:cxnLst/>
              <a:rect l="l" t="t" r="r" b="b"/>
              <a:pathLst>
                <a:path w="6692" h="663" extrusionOk="0">
                  <a:moveTo>
                    <a:pt x="6663" y="0"/>
                  </a:moveTo>
                  <a:cubicBezTo>
                    <a:pt x="6460" y="116"/>
                    <a:pt x="5896" y="391"/>
                    <a:pt x="4666" y="391"/>
                  </a:cubicBezTo>
                  <a:cubicBezTo>
                    <a:pt x="4449" y="391"/>
                    <a:pt x="4203" y="377"/>
                    <a:pt x="3957" y="362"/>
                  </a:cubicBezTo>
                  <a:cubicBezTo>
                    <a:pt x="3017" y="290"/>
                    <a:pt x="2235" y="290"/>
                    <a:pt x="1598" y="275"/>
                  </a:cubicBezTo>
                  <a:cubicBezTo>
                    <a:pt x="803" y="275"/>
                    <a:pt x="412" y="261"/>
                    <a:pt x="224" y="174"/>
                  </a:cubicBezTo>
                  <a:lnTo>
                    <a:pt x="224" y="174"/>
                  </a:lnTo>
                  <a:cubicBezTo>
                    <a:pt x="0" y="556"/>
                    <a:pt x="605" y="662"/>
                    <a:pt x="1152" y="662"/>
                  </a:cubicBezTo>
                  <a:cubicBezTo>
                    <a:pt x="1455" y="662"/>
                    <a:pt x="1740" y="630"/>
                    <a:pt x="1859" y="594"/>
                  </a:cubicBezTo>
                  <a:cubicBezTo>
                    <a:pt x="2002" y="555"/>
                    <a:pt x="2218" y="533"/>
                    <a:pt x="2546" y="533"/>
                  </a:cubicBezTo>
                  <a:cubicBezTo>
                    <a:pt x="2947" y="533"/>
                    <a:pt x="3514" y="565"/>
                    <a:pt x="4319" y="637"/>
                  </a:cubicBezTo>
                  <a:cubicBezTo>
                    <a:pt x="4530" y="654"/>
                    <a:pt x="4729" y="661"/>
                    <a:pt x="4916" y="661"/>
                  </a:cubicBezTo>
                  <a:cubicBezTo>
                    <a:pt x="6021" y="661"/>
                    <a:pt x="6679" y="403"/>
                    <a:pt x="6692" y="304"/>
                  </a:cubicBezTo>
                  <a:cubicBezTo>
                    <a:pt x="6677" y="203"/>
                    <a:pt x="6677" y="102"/>
                    <a:pt x="6663" y="0"/>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sp>
          <p:nvSpPr>
            <p:cNvPr id="516" name="Google Shape;516;p26"/>
            <p:cNvSpPr/>
            <p:nvPr/>
          </p:nvSpPr>
          <p:spPr>
            <a:xfrm>
              <a:off x="3200871" y="-685530"/>
              <a:ext cx="633442" cy="188283"/>
            </a:xfrm>
            <a:custGeom>
              <a:avLst/>
              <a:gdLst/>
              <a:ahLst/>
              <a:cxnLst/>
              <a:rect l="l" t="t" r="r" b="b"/>
              <a:pathLst>
                <a:path w="6917" h="2056" extrusionOk="0">
                  <a:moveTo>
                    <a:pt x="565" y="1"/>
                  </a:moveTo>
                  <a:cubicBezTo>
                    <a:pt x="463" y="1"/>
                    <a:pt x="391" y="73"/>
                    <a:pt x="319" y="247"/>
                  </a:cubicBezTo>
                  <a:cubicBezTo>
                    <a:pt x="0" y="1042"/>
                    <a:pt x="449" y="1838"/>
                    <a:pt x="449" y="1838"/>
                  </a:cubicBezTo>
                  <a:cubicBezTo>
                    <a:pt x="492" y="1867"/>
                    <a:pt x="536" y="1882"/>
                    <a:pt x="594" y="1882"/>
                  </a:cubicBezTo>
                  <a:cubicBezTo>
                    <a:pt x="1028" y="1997"/>
                    <a:pt x="2344" y="1896"/>
                    <a:pt x="4211" y="2026"/>
                  </a:cubicBezTo>
                  <a:cubicBezTo>
                    <a:pt x="4457" y="2041"/>
                    <a:pt x="4688" y="2055"/>
                    <a:pt x="4891" y="2055"/>
                  </a:cubicBezTo>
                  <a:cubicBezTo>
                    <a:pt x="6237" y="2055"/>
                    <a:pt x="6758" y="1737"/>
                    <a:pt x="6859" y="1650"/>
                  </a:cubicBezTo>
                  <a:lnTo>
                    <a:pt x="6888" y="1636"/>
                  </a:lnTo>
                  <a:cubicBezTo>
                    <a:pt x="6917" y="1433"/>
                    <a:pt x="6917" y="1231"/>
                    <a:pt x="6888" y="1042"/>
                  </a:cubicBezTo>
                  <a:cubicBezTo>
                    <a:pt x="6873" y="1014"/>
                    <a:pt x="6801" y="999"/>
                    <a:pt x="6671" y="999"/>
                  </a:cubicBezTo>
                  <a:lnTo>
                    <a:pt x="6627" y="999"/>
                  </a:lnTo>
                  <a:cubicBezTo>
                    <a:pt x="6642" y="1042"/>
                    <a:pt x="6656" y="1086"/>
                    <a:pt x="6642" y="1129"/>
                  </a:cubicBezTo>
                  <a:cubicBezTo>
                    <a:pt x="6584" y="1245"/>
                    <a:pt x="6396" y="1274"/>
                    <a:pt x="6020" y="1274"/>
                  </a:cubicBezTo>
                  <a:cubicBezTo>
                    <a:pt x="5875" y="1274"/>
                    <a:pt x="5701" y="1274"/>
                    <a:pt x="5484" y="1260"/>
                  </a:cubicBezTo>
                  <a:cubicBezTo>
                    <a:pt x="5303" y="1252"/>
                    <a:pt x="5115" y="1249"/>
                    <a:pt x="4924" y="1249"/>
                  </a:cubicBezTo>
                  <a:cubicBezTo>
                    <a:pt x="4732" y="1249"/>
                    <a:pt x="4537" y="1252"/>
                    <a:pt x="4341" y="1260"/>
                  </a:cubicBezTo>
                  <a:lnTo>
                    <a:pt x="4269" y="1260"/>
                  </a:lnTo>
                  <a:lnTo>
                    <a:pt x="4269" y="1274"/>
                  </a:lnTo>
                  <a:cubicBezTo>
                    <a:pt x="4269" y="1361"/>
                    <a:pt x="4197" y="1419"/>
                    <a:pt x="4110" y="1419"/>
                  </a:cubicBezTo>
                  <a:cubicBezTo>
                    <a:pt x="4066" y="1419"/>
                    <a:pt x="4037" y="1404"/>
                    <a:pt x="4008" y="1375"/>
                  </a:cubicBezTo>
                  <a:cubicBezTo>
                    <a:pt x="3979" y="1346"/>
                    <a:pt x="3965" y="1303"/>
                    <a:pt x="3965" y="1260"/>
                  </a:cubicBezTo>
                  <a:cubicBezTo>
                    <a:pt x="3487" y="1245"/>
                    <a:pt x="3024" y="1144"/>
                    <a:pt x="2590" y="941"/>
                  </a:cubicBezTo>
                  <a:cubicBezTo>
                    <a:pt x="2489" y="898"/>
                    <a:pt x="2388" y="840"/>
                    <a:pt x="2301" y="782"/>
                  </a:cubicBezTo>
                  <a:cubicBezTo>
                    <a:pt x="1823" y="724"/>
                    <a:pt x="1360" y="536"/>
                    <a:pt x="984" y="232"/>
                  </a:cubicBezTo>
                  <a:cubicBezTo>
                    <a:pt x="868" y="131"/>
                    <a:pt x="724" y="44"/>
                    <a:pt x="565" y="1"/>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sp>
          <p:nvSpPr>
            <p:cNvPr id="517" name="Google Shape;517;p26"/>
            <p:cNvSpPr/>
            <p:nvPr/>
          </p:nvSpPr>
          <p:spPr>
            <a:xfrm>
              <a:off x="3434026" y="-672251"/>
              <a:ext cx="201562" cy="91486"/>
            </a:xfrm>
            <a:custGeom>
              <a:avLst/>
              <a:gdLst/>
              <a:ahLst/>
              <a:cxnLst/>
              <a:rect l="l" t="t" r="r" b="b"/>
              <a:pathLst>
                <a:path w="2201" h="999" extrusionOk="0">
                  <a:moveTo>
                    <a:pt x="1187" y="0"/>
                  </a:moveTo>
                  <a:cubicBezTo>
                    <a:pt x="1245" y="58"/>
                    <a:pt x="1289" y="131"/>
                    <a:pt x="1303" y="203"/>
                  </a:cubicBezTo>
                  <a:cubicBezTo>
                    <a:pt x="1332" y="362"/>
                    <a:pt x="1144" y="565"/>
                    <a:pt x="175" y="637"/>
                  </a:cubicBezTo>
                  <a:lnTo>
                    <a:pt x="1" y="637"/>
                  </a:lnTo>
                  <a:cubicBezTo>
                    <a:pt x="160" y="709"/>
                    <a:pt x="319" y="782"/>
                    <a:pt x="493" y="840"/>
                  </a:cubicBezTo>
                  <a:cubicBezTo>
                    <a:pt x="797" y="926"/>
                    <a:pt x="1115" y="984"/>
                    <a:pt x="1448" y="999"/>
                  </a:cubicBezTo>
                  <a:cubicBezTo>
                    <a:pt x="1520" y="594"/>
                    <a:pt x="1824" y="492"/>
                    <a:pt x="2128" y="463"/>
                  </a:cubicBezTo>
                  <a:cubicBezTo>
                    <a:pt x="2157" y="434"/>
                    <a:pt x="2171" y="405"/>
                    <a:pt x="2200" y="391"/>
                  </a:cubicBezTo>
                  <a:cubicBezTo>
                    <a:pt x="1882" y="203"/>
                    <a:pt x="1535" y="73"/>
                    <a:pt x="1187" y="0"/>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sp>
          <p:nvSpPr>
            <p:cNvPr id="518" name="Google Shape;518;p26"/>
            <p:cNvSpPr/>
            <p:nvPr/>
          </p:nvSpPr>
          <p:spPr>
            <a:xfrm>
              <a:off x="3594378" y="-607323"/>
              <a:ext cx="204218" cy="27565"/>
            </a:xfrm>
            <a:custGeom>
              <a:avLst/>
              <a:gdLst/>
              <a:ahLst/>
              <a:cxnLst/>
              <a:rect l="l" t="t" r="r" b="b"/>
              <a:pathLst>
                <a:path w="2230" h="301" extrusionOk="0">
                  <a:moveTo>
                    <a:pt x="797" y="0"/>
                  </a:moveTo>
                  <a:cubicBezTo>
                    <a:pt x="710" y="15"/>
                    <a:pt x="609" y="29"/>
                    <a:pt x="522" y="44"/>
                  </a:cubicBezTo>
                  <a:cubicBezTo>
                    <a:pt x="232" y="58"/>
                    <a:pt x="73" y="102"/>
                    <a:pt x="1" y="290"/>
                  </a:cubicBezTo>
                  <a:lnTo>
                    <a:pt x="44" y="290"/>
                  </a:lnTo>
                  <a:cubicBezTo>
                    <a:pt x="174" y="285"/>
                    <a:pt x="306" y="283"/>
                    <a:pt x="437" y="283"/>
                  </a:cubicBezTo>
                  <a:cubicBezTo>
                    <a:pt x="699" y="283"/>
                    <a:pt x="956" y="290"/>
                    <a:pt x="1187" y="290"/>
                  </a:cubicBezTo>
                  <a:cubicBezTo>
                    <a:pt x="1368" y="295"/>
                    <a:pt x="1557" y="301"/>
                    <a:pt x="1723" y="301"/>
                  </a:cubicBezTo>
                  <a:cubicBezTo>
                    <a:pt x="1997" y="301"/>
                    <a:pt x="2211" y="286"/>
                    <a:pt x="2229" y="232"/>
                  </a:cubicBezTo>
                  <a:cubicBezTo>
                    <a:pt x="2229" y="232"/>
                    <a:pt x="2229" y="203"/>
                    <a:pt x="2186" y="145"/>
                  </a:cubicBezTo>
                  <a:cubicBezTo>
                    <a:pt x="2041" y="145"/>
                    <a:pt x="1853" y="160"/>
                    <a:pt x="1679" y="160"/>
                  </a:cubicBezTo>
                  <a:cubicBezTo>
                    <a:pt x="1332" y="160"/>
                    <a:pt x="985" y="131"/>
                    <a:pt x="797" y="0"/>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sp>
          <p:nvSpPr>
            <p:cNvPr id="519" name="Google Shape;519;p26"/>
            <p:cNvSpPr/>
            <p:nvPr/>
          </p:nvSpPr>
          <p:spPr>
            <a:xfrm>
              <a:off x="3570568" y="-652379"/>
              <a:ext cx="132604" cy="88830"/>
            </a:xfrm>
            <a:custGeom>
              <a:avLst/>
              <a:gdLst/>
              <a:ahLst/>
              <a:cxnLst/>
              <a:rect l="l" t="t" r="r" b="b"/>
              <a:pathLst>
                <a:path w="1448" h="970" extrusionOk="0">
                  <a:moveTo>
                    <a:pt x="1201" y="174"/>
                  </a:moveTo>
                  <a:lnTo>
                    <a:pt x="1201" y="174"/>
                  </a:lnTo>
                  <a:cubicBezTo>
                    <a:pt x="1158" y="203"/>
                    <a:pt x="1100" y="246"/>
                    <a:pt x="1042" y="261"/>
                  </a:cubicBezTo>
                  <a:lnTo>
                    <a:pt x="999" y="275"/>
                  </a:lnTo>
                  <a:lnTo>
                    <a:pt x="941" y="290"/>
                  </a:lnTo>
                  <a:cubicBezTo>
                    <a:pt x="955" y="275"/>
                    <a:pt x="970" y="261"/>
                    <a:pt x="984" y="261"/>
                  </a:cubicBezTo>
                  <a:cubicBezTo>
                    <a:pt x="1057" y="217"/>
                    <a:pt x="1129" y="188"/>
                    <a:pt x="1201" y="174"/>
                  </a:cubicBezTo>
                  <a:close/>
                  <a:moveTo>
                    <a:pt x="1230" y="0"/>
                  </a:moveTo>
                  <a:cubicBezTo>
                    <a:pt x="1100" y="29"/>
                    <a:pt x="984" y="73"/>
                    <a:pt x="869" y="145"/>
                  </a:cubicBezTo>
                  <a:lnTo>
                    <a:pt x="825" y="174"/>
                  </a:lnTo>
                  <a:lnTo>
                    <a:pt x="782" y="217"/>
                  </a:lnTo>
                  <a:cubicBezTo>
                    <a:pt x="753" y="246"/>
                    <a:pt x="724" y="261"/>
                    <a:pt x="695" y="304"/>
                  </a:cubicBezTo>
                  <a:lnTo>
                    <a:pt x="695" y="319"/>
                  </a:lnTo>
                  <a:cubicBezTo>
                    <a:pt x="348" y="348"/>
                    <a:pt x="116" y="449"/>
                    <a:pt x="44" y="767"/>
                  </a:cubicBezTo>
                  <a:cubicBezTo>
                    <a:pt x="29" y="811"/>
                    <a:pt x="29" y="840"/>
                    <a:pt x="29" y="883"/>
                  </a:cubicBezTo>
                  <a:cubicBezTo>
                    <a:pt x="0" y="926"/>
                    <a:pt x="29" y="970"/>
                    <a:pt x="87" y="970"/>
                  </a:cubicBezTo>
                  <a:cubicBezTo>
                    <a:pt x="116" y="970"/>
                    <a:pt x="160" y="941"/>
                    <a:pt x="160" y="898"/>
                  </a:cubicBezTo>
                  <a:cubicBezTo>
                    <a:pt x="160" y="854"/>
                    <a:pt x="174" y="825"/>
                    <a:pt x="188" y="782"/>
                  </a:cubicBezTo>
                  <a:cubicBezTo>
                    <a:pt x="261" y="521"/>
                    <a:pt x="492" y="478"/>
                    <a:pt x="767" y="463"/>
                  </a:cubicBezTo>
                  <a:cubicBezTo>
                    <a:pt x="840" y="449"/>
                    <a:pt x="912" y="449"/>
                    <a:pt x="984" y="434"/>
                  </a:cubicBezTo>
                  <a:cubicBezTo>
                    <a:pt x="999" y="420"/>
                    <a:pt x="1028" y="420"/>
                    <a:pt x="1042" y="420"/>
                  </a:cubicBezTo>
                  <a:lnTo>
                    <a:pt x="1115" y="391"/>
                  </a:lnTo>
                  <a:cubicBezTo>
                    <a:pt x="1216" y="348"/>
                    <a:pt x="1303" y="290"/>
                    <a:pt x="1375" y="188"/>
                  </a:cubicBezTo>
                  <a:cubicBezTo>
                    <a:pt x="1447" y="87"/>
                    <a:pt x="1389" y="0"/>
                    <a:pt x="1274" y="0"/>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grpSp>
      <p:grpSp>
        <p:nvGrpSpPr>
          <p:cNvPr id="520" name="Google Shape;520;p26"/>
          <p:cNvGrpSpPr/>
          <p:nvPr/>
        </p:nvGrpSpPr>
        <p:grpSpPr>
          <a:xfrm>
            <a:off x="10152982" y="4020463"/>
            <a:ext cx="584997" cy="552639"/>
            <a:chOff x="4146954" y="-780953"/>
            <a:chExt cx="438748" cy="414479"/>
          </a:xfrm>
        </p:grpSpPr>
        <p:sp>
          <p:nvSpPr>
            <p:cNvPr id="521" name="Google Shape;521;p26"/>
            <p:cNvSpPr/>
            <p:nvPr/>
          </p:nvSpPr>
          <p:spPr>
            <a:xfrm>
              <a:off x="4154921" y="-645785"/>
              <a:ext cx="412190" cy="279311"/>
            </a:xfrm>
            <a:custGeom>
              <a:avLst/>
              <a:gdLst/>
              <a:ahLst/>
              <a:cxnLst/>
              <a:rect l="l" t="t" r="r" b="b"/>
              <a:pathLst>
                <a:path w="4501" h="3050" extrusionOk="0">
                  <a:moveTo>
                    <a:pt x="1" y="1"/>
                  </a:moveTo>
                  <a:lnTo>
                    <a:pt x="1" y="1"/>
                  </a:lnTo>
                  <a:cubicBezTo>
                    <a:pt x="87" y="391"/>
                    <a:pt x="203" y="768"/>
                    <a:pt x="348" y="1129"/>
                  </a:cubicBezTo>
                  <a:cubicBezTo>
                    <a:pt x="536" y="1766"/>
                    <a:pt x="695" y="2403"/>
                    <a:pt x="811" y="3039"/>
                  </a:cubicBezTo>
                  <a:cubicBezTo>
                    <a:pt x="1093" y="3010"/>
                    <a:pt x="1375" y="2996"/>
                    <a:pt x="1657" y="2996"/>
                  </a:cubicBezTo>
                  <a:cubicBezTo>
                    <a:pt x="1939" y="2996"/>
                    <a:pt x="2222" y="3010"/>
                    <a:pt x="2504" y="3039"/>
                  </a:cubicBezTo>
                  <a:cubicBezTo>
                    <a:pt x="2558" y="3046"/>
                    <a:pt x="2615" y="3049"/>
                    <a:pt x="2672" y="3049"/>
                  </a:cubicBezTo>
                  <a:cubicBezTo>
                    <a:pt x="3345" y="3049"/>
                    <a:pt x="4174" y="2616"/>
                    <a:pt x="4240" y="2576"/>
                  </a:cubicBezTo>
                  <a:cubicBezTo>
                    <a:pt x="4356" y="2330"/>
                    <a:pt x="4443" y="2070"/>
                    <a:pt x="4501" y="1795"/>
                  </a:cubicBezTo>
                  <a:lnTo>
                    <a:pt x="4501" y="1795"/>
                  </a:lnTo>
                  <a:cubicBezTo>
                    <a:pt x="3994" y="1954"/>
                    <a:pt x="3459" y="2041"/>
                    <a:pt x="2923" y="2055"/>
                  </a:cubicBezTo>
                  <a:cubicBezTo>
                    <a:pt x="2750" y="2055"/>
                    <a:pt x="2576" y="2041"/>
                    <a:pt x="2417" y="1998"/>
                  </a:cubicBezTo>
                  <a:lnTo>
                    <a:pt x="2388" y="1983"/>
                  </a:lnTo>
                  <a:lnTo>
                    <a:pt x="2388" y="1969"/>
                  </a:lnTo>
                  <a:cubicBezTo>
                    <a:pt x="2388" y="1954"/>
                    <a:pt x="1636" y="493"/>
                    <a:pt x="507" y="276"/>
                  </a:cubicBezTo>
                  <a:cubicBezTo>
                    <a:pt x="319" y="247"/>
                    <a:pt x="131" y="145"/>
                    <a:pt x="1" y="1"/>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sp>
          <p:nvSpPr>
            <p:cNvPr id="522" name="Google Shape;522;p26"/>
            <p:cNvSpPr/>
            <p:nvPr/>
          </p:nvSpPr>
          <p:spPr>
            <a:xfrm>
              <a:off x="4146954" y="-780953"/>
              <a:ext cx="438748" cy="312005"/>
            </a:xfrm>
            <a:custGeom>
              <a:avLst/>
              <a:gdLst/>
              <a:ahLst/>
              <a:cxnLst/>
              <a:rect l="l" t="t" r="r" b="b"/>
              <a:pathLst>
                <a:path w="4791" h="3407" extrusionOk="0">
                  <a:moveTo>
                    <a:pt x="551" y="1"/>
                  </a:moveTo>
                  <a:cubicBezTo>
                    <a:pt x="406" y="146"/>
                    <a:pt x="1" y="739"/>
                    <a:pt x="88" y="1187"/>
                  </a:cubicBezTo>
                  <a:lnTo>
                    <a:pt x="88" y="1216"/>
                  </a:lnTo>
                  <a:cubicBezTo>
                    <a:pt x="145" y="1433"/>
                    <a:pt x="319" y="1578"/>
                    <a:pt x="623" y="1636"/>
                  </a:cubicBezTo>
                  <a:cubicBezTo>
                    <a:pt x="1245" y="1752"/>
                    <a:pt x="1752" y="2229"/>
                    <a:pt x="2055" y="2605"/>
                  </a:cubicBezTo>
                  <a:cubicBezTo>
                    <a:pt x="2244" y="2837"/>
                    <a:pt x="2417" y="3083"/>
                    <a:pt x="2562" y="3358"/>
                  </a:cubicBezTo>
                  <a:cubicBezTo>
                    <a:pt x="2670" y="3390"/>
                    <a:pt x="2787" y="3407"/>
                    <a:pt x="2900" y="3407"/>
                  </a:cubicBezTo>
                  <a:cubicBezTo>
                    <a:pt x="2937" y="3407"/>
                    <a:pt x="2974" y="3405"/>
                    <a:pt x="3010" y="3401"/>
                  </a:cubicBezTo>
                  <a:cubicBezTo>
                    <a:pt x="3560" y="3401"/>
                    <a:pt x="4110" y="3300"/>
                    <a:pt x="4631" y="3141"/>
                  </a:cubicBezTo>
                  <a:cubicBezTo>
                    <a:pt x="4660" y="3126"/>
                    <a:pt x="4674" y="3126"/>
                    <a:pt x="4689" y="3112"/>
                  </a:cubicBezTo>
                  <a:cubicBezTo>
                    <a:pt x="4761" y="2996"/>
                    <a:pt x="4790" y="2866"/>
                    <a:pt x="4747" y="2736"/>
                  </a:cubicBezTo>
                  <a:cubicBezTo>
                    <a:pt x="4689" y="2605"/>
                    <a:pt x="4530" y="2533"/>
                    <a:pt x="4269" y="2475"/>
                  </a:cubicBezTo>
                  <a:cubicBezTo>
                    <a:pt x="3387" y="2330"/>
                    <a:pt x="3300" y="1477"/>
                    <a:pt x="3271" y="1158"/>
                  </a:cubicBezTo>
                  <a:cubicBezTo>
                    <a:pt x="3242" y="753"/>
                    <a:pt x="3184" y="695"/>
                    <a:pt x="3155" y="695"/>
                  </a:cubicBezTo>
                  <a:lnTo>
                    <a:pt x="3141" y="695"/>
                  </a:lnTo>
                  <a:cubicBezTo>
                    <a:pt x="3112" y="710"/>
                    <a:pt x="3097" y="724"/>
                    <a:pt x="3083" y="739"/>
                  </a:cubicBezTo>
                  <a:cubicBezTo>
                    <a:pt x="3054" y="753"/>
                    <a:pt x="3010" y="768"/>
                    <a:pt x="2982" y="768"/>
                  </a:cubicBezTo>
                  <a:cubicBezTo>
                    <a:pt x="2880" y="753"/>
                    <a:pt x="2779" y="739"/>
                    <a:pt x="2678" y="710"/>
                  </a:cubicBezTo>
                  <a:cubicBezTo>
                    <a:pt x="2620" y="695"/>
                    <a:pt x="2562" y="681"/>
                    <a:pt x="2504" y="681"/>
                  </a:cubicBezTo>
                  <a:cubicBezTo>
                    <a:pt x="2301" y="695"/>
                    <a:pt x="2113" y="753"/>
                    <a:pt x="1940" y="840"/>
                  </a:cubicBezTo>
                  <a:lnTo>
                    <a:pt x="1882" y="883"/>
                  </a:lnTo>
                  <a:lnTo>
                    <a:pt x="1853" y="811"/>
                  </a:lnTo>
                  <a:cubicBezTo>
                    <a:pt x="1795" y="710"/>
                    <a:pt x="956" y="146"/>
                    <a:pt x="551" y="1"/>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grpSp>
      <p:sp>
        <p:nvSpPr>
          <p:cNvPr id="48" name="Google Shape;485;p26"/>
          <p:cNvSpPr/>
          <p:nvPr/>
        </p:nvSpPr>
        <p:spPr>
          <a:xfrm>
            <a:off x="5613044" y="711635"/>
            <a:ext cx="1186052" cy="1221050"/>
          </a:xfrm>
          <a:custGeom>
            <a:avLst/>
            <a:gdLst/>
            <a:ahLst/>
            <a:cxnLst/>
            <a:rect l="l" t="t" r="r" b="b"/>
            <a:pathLst>
              <a:path w="3032" h="3032" extrusionOk="0">
                <a:moveTo>
                  <a:pt x="0" y="3004"/>
                </a:moveTo>
                <a:lnTo>
                  <a:pt x="0" y="27"/>
                </a:lnTo>
                <a:lnTo>
                  <a:pt x="0" y="27"/>
                </a:lnTo>
                <a:cubicBezTo>
                  <a:pt x="0" y="13"/>
                  <a:pt x="12" y="0"/>
                  <a:pt x="27" y="0"/>
                </a:cubicBezTo>
                <a:lnTo>
                  <a:pt x="3003" y="0"/>
                </a:lnTo>
                <a:lnTo>
                  <a:pt x="3003" y="0"/>
                </a:lnTo>
                <a:cubicBezTo>
                  <a:pt x="3018" y="0"/>
                  <a:pt x="3031" y="13"/>
                  <a:pt x="3031" y="27"/>
                </a:cubicBezTo>
                <a:lnTo>
                  <a:pt x="3031" y="3004"/>
                </a:lnTo>
                <a:lnTo>
                  <a:pt x="3031" y="3004"/>
                </a:lnTo>
                <a:cubicBezTo>
                  <a:pt x="3031" y="3019"/>
                  <a:pt x="3018" y="3031"/>
                  <a:pt x="3003" y="3031"/>
                </a:cubicBezTo>
                <a:lnTo>
                  <a:pt x="27" y="3031"/>
                </a:lnTo>
                <a:lnTo>
                  <a:pt x="27" y="3031"/>
                </a:lnTo>
                <a:cubicBezTo>
                  <a:pt x="12" y="3031"/>
                  <a:pt x="0" y="3019"/>
                  <a:pt x="0" y="3004"/>
                </a:cubicBezTo>
              </a:path>
            </a:pathLst>
          </a:custGeom>
          <a:solidFill>
            <a:srgbClr val="F3F3F3"/>
          </a:solidFill>
          <a:ln w="19050" cap="flat" cmpd="sng">
            <a:solidFill>
              <a:schemeClr val="lt1"/>
            </a:solidFill>
            <a:prstDash val="solid"/>
            <a:round/>
            <a:headEnd type="none" w="sm" len="sm"/>
            <a:tailEnd type="none" w="sm" len="sm"/>
          </a:ln>
        </p:spPr>
        <p:txBody>
          <a:bodyPr spcFirstLastPara="1" wrap="square" lIns="45733" tIns="22867" rIns="45733" bIns="22867" anchor="ctr" anchorCtr="0">
            <a:noAutofit/>
          </a:bodyPr>
          <a:lstStyle/>
          <a:p>
            <a:endParaRPr sz="3200">
              <a:solidFill>
                <a:schemeClr val="dk1"/>
              </a:solidFill>
              <a:latin typeface="Lato Light"/>
              <a:ea typeface="Lato Light"/>
              <a:cs typeface="Lato Light"/>
              <a:sym typeface="Lato Light"/>
            </a:endParaRPr>
          </a:p>
        </p:txBody>
      </p:sp>
      <p:sp>
        <p:nvSpPr>
          <p:cNvPr id="50" name="Google Shape;485;p26"/>
          <p:cNvSpPr/>
          <p:nvPr/>
        </p:nvSpPr>
        <p:spPr>
          <a:xfrm>
            <a:off x="9929966" y="699867"/>
            <a:ext cx="1186052" cy="1221050"/>
          </a:xfrm>
          <a:custGeom>
            <a:avLst/>
            <a:gdLst/>
            <a:ahLst/>
            <a:cxnLst/>
            <a:rect l="l" t="t" r="r" b="b"/>
            <a:pathLst>
              <a:path w="3032" h="3032" extrusionOk="0">
                <a:moveTo>
                  <a:pt x="0" y="3004"/>
                </a:moveTo>
                <a:lnTo>
                  <a:pt x="0" y="27"/>
                </a:lnTo>
                <a:lnTo>
                  <a:pt x="0" y="27"/>
                </a:lnTo>
                <a:cubicBezTo>
                  <a:pt x="0" y="13"/>
                  <a:pt x="12" y="0"/>
                  <a:pt x="27" y="0"/>
                </a:cubicBezTo>
                <a:lnTo>
                  <a:pt x="3003" y="0"/>
                </a:lnTo>
                <a:lnTo>
                  <a:pt x="3003" y="0"/>
                </a:lnTo>
                <a:cubicBezTo>
                  <a:pt x="3018" y="0"/>
                  <a:pt x="3031" y="13"/>
                  <a:pt x="3031" y="27"/>
                </a:cubicBezTo>
                <a:lnTo>
                  <a:pt x="3031" y="3004"/>
                </a:lnTo>
                <a:lnTo>
                  <a:pt x="3031" y="3004"/>
                </a:lnTo>
                <a:cubicBezTo>
                  <a:pt x="3031" y="3019"/>
                  <a:pt x="3018" y="3031"/>
                  <a:pt x="3003" y="3031"/>
                </a:cubicBezTo>
                <a:lnTo>
                  <a:pt x="27" y="3031"/>
                </a:lnTo>
                <a:lnTo>
                  <a:pt x="27" y="3031"/>
                </a:lnTo>
                <a:cubicBezTo>
                  <a:pt x="12" y="3031"/>
                  <a:pt x="0" y="3019"/>
                  <a:pt x="0" y="3004"/>
                </a:cubicBezTo>
              </a:path>
            </a:pathLst>
          </a:custGeom>
          <a:solidFill>
            <a:srgbClr val="F3F3F3"/>
          </a:solidFill>
          <a:ln w="19050" cap="flat" cmpd="sng">
            <a:solidFill>
              <a:schemeClr val="lt1"/>
            </a:solidFill>
            <a:prstDash val="solid"/>
            <a:round/>
            <a:headEnd type="none" w="sm" len="sm"/>
            <a:tailEnd type="none" w="sm" len="sm"/>
          </a:ln>
        </p:spPr>
        <p:txBody>
          <a:bodyPr spcFirstLastPara="1" wrap="square" lIns="45733" tIns="22867" rIns="45733" bIns="22867" anchor="ctr" anchorCtr="0">
            <a:noAutofit/>
          </a:bodyPr>
          <a:lstStyle/>
          <a:p>
            <a:endParaRPr sz="3200">
              <a:solidFill>
                <a:schemeClr val="dk1"/>
              </a:solidFill>
              <a:latin typeface="Lato Light"/>
              <a:ea typeface="Lato Light"/>
              <a:cs typeface="Lato Light"/>
              <a:sym typeface="Lato Light"/>
            </a:endParaRPr>
          </a:p>
        </p:txBody>
      </p:sp>
      <p:sp>
        <p:nvSpPr>
          <p:cNvPr id="507" name="Google Shape;507;p26"/>
          <p:cNvSpPr/>
          <p:nvPr/>
        </p:nvSpPr>
        <p:spPr>
          <a:xfrm>
            <a:off x="8049055" y="832516"/>
            <a:ext cx="630952" cy="655581"/>
          </a:xfrm>
          <a:custGeom>
            <a:avLst/>
            <a:gdLst/>
            <a:ahLst/>
            <a:cxnLst/>
            <a:rect l="l" t="t" r="r" b="b"/>
            <a:pathLst>
              <a:path w="2058" h="1477" extrusionOk="0">
                <a:moveTo>
                  <a:pt x="1316" y="1476"/>
                </a:moveTo>
                <a:lnTo>
                  <a:pt x="2057" y="738"/>
                </a:lnTo>
                <a:lnTo>
                  <a:pt x="1316" y="0"/>
                </a:lnTo>
                <a:lnTo>
                  <a:pt x="1316" y="254"/>
                </a:lnTo>
                <a:lnTo>
                  <a:pt x="0" y="254"/>
                </a:lnTo>
                <a:lnTo>
                  <a:pt x="0" y="1222"/>
                </a:lnTo>
                <a:lnTo>
                  <a:pt x="1316" y="1222"/>
                </a:lnTo>
                <a:lnTo>
                  <a:pt x="1316" y="1476"/>
                </a:lnTo>
              </a:path>
            </a:pathLst>
          </a:custGeom>
          <a:solidFill>
            <a:srgbClr val="ABA3DC"/>
          </a:solidFill>
          <a:ln w="19050" cap="flat" cmpd="sng">
            <a:solidFill>
              <a:schemeClr val="lt1"/>
            </a:solidFill>
            <a:prstDash val="solid"/>
            <a:round/>
            <a:headEnd type="none" w="sm" len="sm"/>
            <a:tailEnd type="none" w="sm" len="sm"/>
          </a:ln>
          <a:effectLst>
            <a:outerShdw blurRad="57150" dist="19050" dir="5400000" algn="bl" rotWithShape="0">
              <a:srgbClr val="000000">
                <a:alpha val="17000"/>
              </a:srgbClr>
            </a:outerShdw>
          </a:effectLst>
        </p:spPr>
        <p:txBody>
          <a:bodyPr spcFirstLastPara="1" wrap="square" lIns="45733" tIns="22867" rIns="45733" bIns="22867" anchor="ctr" anchorCtr="0">
            <a:noAutofit/>
          </a:bodyPr>
          <a:lstStyle/>
          <a:p>
            <a:endParaRPr sz="3200">
              <a:solidFill>
                <a:schemeClr val="dk1"/>
              </a:solidFill>
              <a:latin typeface="Lato Light"/>
              <a:ea typeface="Lato Light"/>
              <a:cs typeface="Lato Light"/>
              <a:sym typeface="Lato Light"/>
            </a:endParaRPr>
          </a:p>
        </p:txBody>
      </p:sp>
      <p:sp>
        <p:nvSpPr>
          <p:cNvPr id="502" name="Google Shape;502;p26"/>
          <p:cNvSpPr txBox="1"/>
          <p:nvPr/>
        </p:nvSpPr>
        <p:spPr>
          <a:xfrm>
            <a:off x="5565106" y="1058678"/>
            <a:ext cx="1346800" cy="292400"/>
          </a:xfrm>
          <a:prstGeom prst="rect">
            <a:avLst/>
          </a:prstGeom>
          <a:noFill/>
          <a:ln>
            <a:noFill/>
          </a:ln>
        </p:spPr>
        <p:txBody>
          <a:bodyPr spcFirstLastPara="1" wrap="square" lIns="45733" tIns="22867" rIns="45733" bIns="22867" anchor="ctr" anchorCtr="0">
            <a:noAutofit/>
          </a:bodyPr>
          <a:lstStyle/>
          <a:p>
            <a:pPr algn="ctr"/>
            <a:r>
              <a:rPr lang="en" sz="2800" dirty="0" smtClean="0">
                <a:solidFill>
                  <a:srgbClr val="7030A0"/>
                </a:solidFill>
                <a:latin typeface="Fira Sans Extra Condensed Medium"/>
                <a:ea typeface="Fira Sans Extra Condensed Medium"/>
                <a:cs typeface="Fira Sans Extra Condensed Medium"/>
                <a:sym typeface="Fira Sans Extra Condensed Medium"/>
              </a:rPr>
              <a:t>Year 3/4/5</a:t>
            </a:r>
            <a:endParaRPr sz="2400" dirty="0">
              <a:solidFill>
                <a:srgbClr val="7030A0"/>
              </a:solidFill>
              <a:latin typeface="Fira Sans Extra Condensed Medium"/>
              <a:ea typeface="Fira Sans Extra Condensed Medium"/>
              <a:cs typeface="Fira Sans Extra Condensed Medium"/>
              <a:sym typeface="Fira Sans Extra Condensed Medium"/>
            </a:endParaRPr>
          </a:p>
        </p:txBody>
      </p:sp>
      <p:sp>
        <p:nvSpPr>
          <p:cNvPr id="53" name="Google Shape;507;p26"/>
          <p:cNvSpPr/>
          <p:nvPr/>
        </p:nvSpPr>
        <p:spPr>
          <a:xfrm>
            <a:off x="4709350" y="832516"/>
            <a:ext cx="630952" cy="655581"/>
          </a:xfrm>
          <a:custGeom>
            <a:avLst/>
            <a:gdLst/>
            <a:ahLst/>
            <a:cxnLst/>
            <a:rect l="l" t="t" r="r" b="b"/>
            <a:pathLst>
              <a:path w="2058" h="1477" extrusionOk="0">
                <a:moveTo>
                  <a:pt x="1316" y="1476"/>
                </a:moveTo>
                <a:lnTo>
                  <a:pt x="2057" y="738"/>
                </a:lnTo>
                <a:lnTo>
                  <a:pt x="1316" y="0"/>
                </a:lnTo>
                <a:lnTo>
                  <a:pt x="1316" y="254"/>
                </a:lnTo>
                <a:lnTo>
                  <a:pt x="0" y="254"/>
                </a:lnTo>
                <a:lnTo>
                  <a:pt x="0" y="1222"/>
                </a:lnTo>
                <a:lnTo>
                  <a:pt x="1316" y="1222"/>
                </a:lnTo>
                <a:lnTo>
                  <a:pt x="1316" y="1476"/>
                </a:lnTo>
              </a:path>
            </a:pathLst>
          </a:custGeom>
          <a:solidFill>
            <a:srgbClr val="ABA3DC"/>
          </a:solidFill>
          <a:ln w="19050" cap="flat" cmpd="sng">
            <a:solidFill>
              <a:schemeClr val="lt1"/>
            </a:solidFill>
            <a:prstDash val="solid"/>
            <a:round/>
            <a:headEnd type="none" w="sm" len="sm"/>
            <a:tailEnd type="none" w="sm" len="sm"/>
          </a:ln>
          <a:effectLst>
            <a:outerShdw blurRad="57150" dist="19050" dir="5400000" algn="bl" rotWithShape="0">
              <a:srgbClr val="000000">
                <a:alpha val="17000"/>
              </a:srgbClr>
            </a:outerShdw>
          </a:effectLst>
        </p:spPr>
        <p:txBody>
          <a:bodyPr spcFirstLastPara="1" wrap="square" lIns="45733" tIns="22867" rIns="45733" bIns="22867" anchor="ctr" anchorCtr="0">
            <a:noAutofit/>
          </a:bodyPr>
          <a:lstStyle/>
          <a:p>
            <a:endParaRPr sz="3200">
              <a:solidFill>
                <a:schemeClr val="dk1"/>
              </a:solidFill>
              <a:latin typeface="Lato Light"/>
              <a:ea typeface="Lato Light"/>
              <a:cs typeface="Lato Light"/>
              <a:sym typeface="Lato Light"/>
            </a:endParaRPr>
          </a:p>
        </p:txBody>
      </p:sp>
      <p:sp>
        <p:nvSpPr>
          <p:cNvPr id="54" name="Google Shape;485;p26"/>
          <p:cNvSpPr/>
          <p:nvPr/>
        </p:nvSpPr>
        <p:spPr>
          <a:xfrm>
            <a:off x="2361698" y="699867"/>
            <a:ext cx="1186052" cy="1221050"/>
          </a:xfrm>
          <a:custGeom>
            <a:avLst/>
            <a:gdLst/>
            <a:ahLst/>
            <a:cxnLst/>
            <a:rect l="l" t="t" r="r" b="b"/>
            <a:pathLst>
              <a:path w="3032" h="3032" extrusionOk="0">
                <a:moveTo>
                  <a:pt x="0" y="3004"/>
                </a:moveTo>
                <a:lnTo>
                  <a:pt x="0" y="27"/>
                </a:lnTo>
                <a:lnTo>
                  <a:pt x="0" y="27"/>
                </a:lnTo>
                <a:cubicBezTo>
                  <a:pt x="0" y="13"/>
                  <a:pt x="12" y="0"/>
                  <a:pt x="27" y="0"/>
                </a:cubicBezTo>
                <a:lnTo>
                  <a:pt x="3003" y="0"/>
                </a:lnTo>
                <a:lnTo>
                  <a:pt x="3003" y="0"/>
                </a:lnTo>
                <a:cubicBezTo>
                  <a:pt x="3018" y="0"/>
                  <a:pt x="3031" y="13"/>
                  <a:pt x="3031" y="27"/>
                </a:cubicBezTo>
                <a:lnTo>
                  <a:pt x="3031" y="3004"/>
                </a:lnTo>
                <a:lnTo>
                  <a:pt x="3031" y="3004"/>
                </a:lnTo>
                <a:cubicBezTo>
                  <a:pt x="3031" y="3019"/>
                  <a:pt x="3018" y="3031"/>
                  <a:pt x="3003" y="3031"/>
                </a:cubicBezTo>
                <a:lnTo>
                  <a:pt x="27" y="3031"/>
                </a:lnTo>
                <a:lnTo>
                  <a:pt x="27" y="3031"/>
                </a:lnTo>
                <a:cubicBezTo>
                  <a:pt x="12" y="3031"/>
                  <a:pt x="0" y="3019"/>
                  <a:pt x="0" y="3004"/>
                </a:cubicBezTo>
              </a:path>
            </a:pathLst>
          </a:custGeom>
          <a:solidFill>
            <a:srgbClr val="F3F3F3"/>
          </a:solidFill>
          <a:ln w="19050" cap="flat" cmpd="sng">
            <a:solidFill>
              <a:schemeClr val="lt1"/>
            </a:solidFill>
            <a:prstDash val="solid"/>
            <a:round/>
            <a:headEnd type="none" w="sm" len="sm"/>
            <a:tailEnd type="none" w="sm" len="sm"/>
          </a:ln>
        </p:spPr>
        <p:txBody>
          <a:bodyPr spcFirstLastPara="1" wrap="square" lIns="45733" tIns="22867" rIns="45733" bIns="22867" anchor="ctr" anchorCtr="0">
            <a:noAutofit/>
          </a:bodyPr>
          <a:lstStyle/>
          <a:p>
            <a:endParaRPr sz="3200">
              <a:solidFill>
                <a:schemeClr val="dk1"/>
              </a:solidFill>
              <a:latin typeface="Lato Light"/>
              <a:ea typeface="Lato Light"/>
              <a:cs typeface="Lato Light"/>
              <a:sym typeface="Lato Light"/>
            </a:endParaRPr>
          </a:p>
        </p:txBody>
      </p:sp>
      <p:sp>
        <p:nvSpPr>
          <p:cNvPr id="490" name="Google Shape;490;p26"/>
          <p:cNvSpPr txBox="1"/>
          <p:nvPr/>
        </p:nvSpPr>
        <p:spPr>
          <a:xfrm>
            <a:off x="2435319" y="1141333"/>
            <a:ext cx="1346800" cy="292400"/>
          </a:xfrm>
          <a:prstGeom prst="rect">
            <a:avLst/>
          </a:prstGeom>
          <a:noFill/>
          <a:ln>
            <a:noFill/>
          </a:ln>
        </p:spPr>
        <p:txBody>
          <a:bodyPr spcFirstLastPara="1" wrap="square" lIns="45733" tIns="22867" rIns="45733" bIns="22867" anchor="ctr" anchorCtr="0">
            <a:noAutofit/>
          </a:bodyPr>
          <a:lstStyle/>
          <a:p>
            <a:pPr algn="ctr"/>
            <a:r>
              <a:rPr lang="en" sz="2800" dirty="0" smtClean="0">
                <a:solidFill>
                  <a:srgbClr val="00B050"/>
                </a:solidFill>
                <a:latin typeface="Fira Sans Extra Condensed Medium"/>
                <a:ea typeface="Fira Sans Extra Condensed Medium"/>
                <a:cs typeface="Fira Sans Extra Condensed Medium"/>
                <a:sym typeface="Fira Sans Extra Condensed Medium"/>
              </a:rPr>
              <a:t>Year 1/2</a:t>
            </a:r>
            <a:endParaRPr sz="2400" dirty="0">
              <a:solidFill>
                <a:srgbClr val="00B050"/>
              </a:solidFill>
              <a:latin typeface="Fira Sans Extra Condensed Medium"/>
              <a:ea typeface="Fira Sans Extra Condensed Medium"/>
              <a:cs typeface="Fira Sans Extra Condensed Medium"/>
              <a:sym typeface="Fira Sans Extra Condensed Medium"/>
            </a:endParaRPr>
          </a:p>
        </p:txBody>
      </p:sp>
      <p:sp>
        <p:nvSpPr>
          <p:cNvPr id="56" name="Google Shape;502;p26"/>
          <p:cNvSpPr txBox="1"/>
          <p:nvPr/>
        </p:nvSpPr>
        <p:spPr>
          <a:xfrm>
            <a:off x="9772080" y="1066091"/>
            <a:ext cx="1346800" cy="292400"/>
          </a:xfrm>
          <a:prstGeom prst="rect">
            <a:avLst/>
          </a:prstGeom>
          <a:noFill/>
          <a:ln>
            <a:noFill/>
          </a:ln>
        </p:spPr>
        <p:txBody>
          <a:bodyPr spcFirstLastPara="1" wrap="square" lIns="45733" tIns="22867" rIns="45733" bIns="22867" anchor="ctr" anchorCtr="0">
            <a:noAutofit/>
          </a:bodyPr>
          <a:lstStyle/>
          <a:p>
            <a:pPr algn="ctr"/>
            <a:r>
              <a:rPr lang="en" sz="2800" dirty="0" smtClean="0">
                <a:solidFill>
                  <a:schemeClr val="accent6">
                    <a:lumMod val="75000"/>
                  </a:schemeClr>
                </a:solidFill>
                <a:latin typeface="Fira Sans Extra Condensed Medium"/>
                <a:ea typeface="Fira Sans Extra Condensed Medium"/>
                <a:cs typeface="Fira Sans Extra Condensed Medium"/>
                <a:sym typeface="Fira Sans Extra Condensed Medium"/>
              </a:rPr>
              <a:t>Year 6</a:t>
            </a:r>
            <a:endParaRPr sz="2400" dirty="0">
              <a:solidFill>
                <a:schemeClr val="accent6">
                  <a:lumMod val="75000"/>
                </a:schemeClr>
              </a:solidFill>
              <a:latin typeface="Fira Sans Extra Condensed Medium"/>
              <a:ea typeface="Fira Sans Extra Condensed Medium"/>
              <a:cs typeface="Fira Sans Extra Condensed Medium"/>
              <a:sym typeface="Fira Sans Extra Condensed Medium"/>
            </a:endParaRPr>
          </a:p>
        </p:txBody>
      </p:sp>
      <p:sp>
        <p:nvSpPr>
          <p:cNvPr id="58" name="Google Shape;507;p26"/>
          <p:cNvSpPr/>
          <p:nvPr/>
        </p:nvSpPr>
        <p:spPr>
          <a:xfrm>
            <a:off x="1635907" y="917601"/>
            <a:ext cx="630952" cy="655581"/>
          </a:xfrm>
          <a:custGeom>
            <a:avLst/>
            <a:gdLst/>
            <a:ahLst/>
            <a:cxnLst/>
            <a:rect l="l" t="t" r="r" b="b"/>
            <a:pathLst>
              <a:path w="2058" h="1477" extrusionOk="0">
                <a:moveTo>
                  <a:pt x="1316" y="1476"/>
                </a:moveTo>
                <a:lnTo>
                  <a:pt x="2057" y="738"/>
                </a:lnTo>
                <a:lnTo>
                  <a:pt x="1316" y="0"/>
                </a:lnTo>
                <a:lnTo>
                  <a:pt x="1316" y="254"/>
                </a:lnTo>
                <a:lnTo>
                  <a:pt x="0" y="254"/>
                </a:lnTo>
                <a:lnTo>
                  <a:pt x="0" y="1222"/>
                </a:lnTo>
                <a:lnTo>
                  <a:pt x="1316" y="1222"/>
                </a:lnTo>
                <a:lnTo>
                  <a:pt x="1316" y="1476"/>
                </a:lnTo>
              </a:path>
            </a:pathLst>
          </a:custGeom>
          <a:solidFill>
            <a:srgbClr val="ABA3DC"/>
          </a:solidFill>
          <a:ln w="19050" cap="flat" cmpd="sng">
            <a:solidFill>
              <a:schemeClr val="lt1"/>
            </a:solidFill>
            <a:prstDash val="solid"/>
            <a:round/>
            <a:headEnd type="none" w="sm" len="sm"/>
            <a:tailEnd type="none" w="sm" len="sm"/>
          </a:ln>
          <a:effectLst>
            <a:outerShdw blurRad="57150" dist="19050" dir="5400000" algn="bl" rotWithShape="0">
              <a:srgbClr val="000000">
                <a:alpha val="17000"/>
              </a:srgbClr>
            </a:outerShdw>
          </a:effectLst>
        </p:spPr>
        <p:txBody>
          <a:bodyPr spcFirstLastPara="1" wrap="square" lIns="45733" tIns="22867" rIns="45733" bIns="22867" anchor="ctr" anchorCtr="0">
            <a:noAutofit/>
          </a:bodyPr>
          <a:lstStyle/>
          <a:p>
            <a:endParaRPr sz="3200">
              <a:solidFill>
                <a:schemeClr val="dk1"/>
              </a:solidFill>
              <a:latin typeface="Lato Light"/>
              <a:ea typeface="Lato Light"/>
              <a:cs typeface="Lato Light"/>
              <a:sym typeface="Lato Light"/>
            </a:endParaRPr>
          </a:p>
        </p:txBody>
      </p:sp>
      <p:sp>
        <p:nvSpPr>
          <p:cNvPr id="59" name="Google Shape;484;p26"/>
          <p:cNvSpPr/>
          <p:nvPr/>
        </p:nvSpPr>
        <p:spPr>
          <a:xfrm>
            <a:off x="2029069" y="2048725"/>
            <a:ext cx="1753050" cy="4663789"/>
          </a:xfrm>
          <a:custGeom>
            <a:avLst/>
            <a:gdLst/>
            <a:ahLst/>
            <a:cxnLst/>
            <a:rect l="l" t="t" r="r" b="b"/>
            <a:pathLst>
              <a:path w="3757" h="7385" extrusionOk="0">
                <a:moveTo>
                  <a:pt x="0" y="7346"/>
                </a:moveTo>
                <a:lnTo>
                  <a:pt x="0" y="38"/>
                </a:lnTo>
                <a:lnTo>
                  <a:pt x="0" y="38"/>
                </a:lnTo>
                <a:cubicBezTo>
                  <a:pt x="0" y="16"/>
                  <a:pt x="16" y="0"/>
                  <a:pt x="38" y="0"/>
                </a:cubicBezTo>
                <a:lnTo>
                  <a:pt x="3718" y="0"/>
                </a:lnTo>
                <a:lnTo>
                  <a:pt x="3718" y="0"/>
                </a:lnTo>
                <a:cubicBezTo>
                  <a:pt x="3739" y="0"/>
                  <a:pt x="3756" y="16"/>
                  <a:pt x="3756" y="38"/>
                </a:cubicBezTo>
                <a:lnTo>
                  <a:pt x="3756" y="7346"/>
                </a:lnTo>
                <a:lnTo>
                  <a:pt x="3756" y="7346"/>
                </a:lnTo>
                <a:cubicBezTo>
                  <a:pt x="3756" y="7367"/>
                  <a:pt x="3739" y="7384"/>
                  <a:pt x="3718" y="7384"/>
                </a:cubicBezTo>
                <a:lnTo>
                  <a:pt x="38" y="7384"/>
                </a:lnTo>
                <a:lnTo>
                  <a:pt x="38" y="7384"/>
                </a:lnTo>
                <a:cubicBezTo>
                  <a:pt x="16" y="7384"/>
                  <a:pt x="0" y="7367"/>
                  <a:pt x="0" y="7346"/>
                </a:cubicBezTo>
              </a:path>
            </a:pathLst>
          </a:custGeom>
          <a:solidFill>
            <a:srgbClr val="00B050"/>
          </a:solidFill>
          <a:ln>
            <a:noFill/>
          </a:ln>
          <a:effectLst>
            <a:outerShdw blurRad="57150" dist="19050" dir="5400000" algn="bl" rotWithShape="0">
              <a:srgbClr val="000000">
                <a:alpha val="50000"/>
              </a:srgbClr>
            </a:outerShdw>
          </a:effectLst>
        </p:spPr>
        <p:txBody>
          <a:bodyPr spcFirstLastPara="1" wrap="square" lIns="45733" tIns="22867" rIns="45733" bIns="22867" anchor="b" anchorCtr="0">
            <a:noAutofit/>
          </a:bodyPr>
          <a:lstStyle/>
          <a:p>
            <a:pPr>
              <a:buSzPts val="1100"/>
            </a:pPr>
            <a:endParaRPr lang="en-GB" sz="1050" dirty="0">
              <a:latin typeface="Roboto"/>
              <a:ea typeface="Roboto"/>
              <a:cs typeface="Roboto"/>
              <a:sym typeface="Roboto"/>
            </a:endParaRPr>
          </a:p>
          <a:p>
            <a:pPr>
              <a:buSzPts val="1100"/>
            </a:pPr>
            <a:endParaRPr lang="en-GB" sz="1050" dirty="0" smtClean="0">
              <a:latin typeface="Roboto"/>
              <a:ea typeface="Roboto"/>
              <a:cs typeface="Roboto"/>
              <a:sym typeface="Roboto"/>
            </a:endParaRPr>
          </a:p>
          <a:p>
            <a:pPr>
              <a:buSzPts val="1100"/>
            </a:pPr>
            <a:endParaRPr lang="en-GB" sz="1050" dirty="0">
              <a:latin typeface="Roboto"/>
              <a:ea typeface="Roboto"/>
              <a:cs typeface="Roboto"/>
              <a:sym typeface="Roboto"/>
            </a:endParaRPr>
          </a:p>
          <a:p>
            <a:pPr>
              <a:buSzPts val="1100"/>
            </a:pPr>
            <a:endParaRPr lang="en-GB" sz="1050" dirty="0" smtClean="0">
              <a:latin typeface="Roboto"/>
              <a:ea typeface="Roboto"/>
              <a:cs typeface="Roboto"/>
              <a:sym typeface="Roboto"/>
            </a:endParaRPr>
          </a:p>
          <a:p>
            <a:pPr>
              <a:buSzPts val="1100"/>
            </a:pPr>
            <a:endParaRPr lang="en-GB" sz="1050" dirty="0">
              <a:latin typeface="Roboto"/>
              <a:ea typeface="Roboto"/>
              <a:cs typeface="Roboto"/>
              <a:sym typeface="Roboto"/>
            </a:endParaRPr>
          </a:p>
          <a:p>
            <a:pPr>
              <a:buSzPts val="1100"/>
            </a:pPr>
            <a:endParaRPr lang="en-GB" sz="1050" dirty="0" smtClean="0">
              <a:latin typeface="Roboto"/>
              <a:ea typeface="Roboto"/>
              <a:cs typeface="Roboto"/>
              <a:sym typeface="Roboto"/>
            </a:endParaRPr>
          </a:p>
          <a:p>
            <a:pPr>
              <a:buSzPts val="1100"/>
            </a:pPr>
            <a:endParaRPr lang="en-GB" sz="1050" dirty="0">
              <a:latin typeface="Roboto"/>
              <a:ea typeface="Roboto"/>
              <a:cs typeface="Roboto"/>
              <a:sym typeface="Roboto"/>
            </a:endParaRPr>
          </a:p>
          <a:p>
            <a:pPr>
              <a:buSzPts val="1100"/>
            </a:pPr>
            <a:endParaRPr lang="en-GB" sz="1050" dirty="0" smtClean="0">
              <a:latin typeface="Roboto"/>
              <a:ea typeface="Roboto"/>
              <a:cs typeface="Roboto"/>
              <a:sym typeface="Roboto"/>
            </a:endParaRPr>
          </a:p>
          <a:p>
            <a:pPr>
              <a:buSzPts val="1100"/>
            </a:pPr>
            <a:endParaRPr lang="en-GB" sz="1050" dirty="0">
              <a:latin typeface="Roboto"/>
              <a:ea typeface="Roboto"/>
              <a:cs typeface="Roboto"/>
              <a:sym typeface="Roboto"/>
            </a:endParaRPr>
          </a:p>
          <a:p>
            <a:pPr>
              <a:buSzPts val="1100"/>
            </a:pPr>
            <a:endParaRPr lang="en-GB" sz="1050" dirty="0" smtClean="0">
              <a:latin typeface="Roboto"/>
              <a:ea typeface="Roboto"/>
              <a:cs typeface="Roboto"/>
              <a:sym typeface="Roboto"/>
            </a:endParaRPr>
          </a:p>
          <a:p>
            <a:pPr>
              <a:buSzPts val="1100"/>
            </a:pPr>
            <a:endParaRPr lang="en-GB" sz="1050" dirty="0">
              <a:latin typeface="Roboto"/>
              <a:ea typeface="Roboto"/>
              <a:cs typeface="Roboto"/>
              <a:sym typeface="Roboto"/>
            </a:endParaRPr>
          </a:p>
          <a:p>
            <a:pPr>
              <a:buSzPts val="1100"/>
            </a:pPr>
            <a:endParaRPr lang="en-GB" sz="1050" dirty="0" smtClean="0">
              <a:latin typeface="Roboto"/>
              <a:ea typeface="Roboto"/>
              <a:cs typeface="Roboto"/>
              <a:sym typeface="Roboto"/>
            </a:endParaRPr>
          </a:p>
          <a:p>
            <a:pPr>
              <a:buSzPts val="1100"/>
            </a:pPr>
            <a:endParaRPr lang="en-GB" sz="1050" dirty="0">
              <a:latin typeface="Roboto"/>
              <a:ea typeface="Roboto"/>
              <a:cs typeface="Roboto"/>
              <a:sym typeface="Roboto"/>
            </a:endParaRPr>
          </a:p>
          <a:p>
            <a:pPr>
              <a:buSzPts val="1100"/>
            </a:pPr>
            <a:endParaRPr lang="en-GB" sz="1050" dirty="0" smtClean="0">
              <a:latin typeface="Roboto"/>
              <a:ea typeface="Roboto"/>
              <a:cs typeface="Roboto"/>
              <a:sym typeface="Roboto"/>
            </a:endParaRPr>
          </a:p>
          <a:p>
            <a:pPr>
              <a:buSzPts val="1100"/>
            </a:pPr>
            <a:endParaRPr lang="en-GB" sz="1050" dirty="0">
              <a:latin typeface="Roboto"/>
              <a:ea typeface="Roboto"/>
              <a:cs typeface="Roboto"/>
              <a:sym typeface="Roboto"/>
            </a:endParaRPr>
          </a:p>
          <a:p>
            <a:pPr>
              <a:buSzPts val="1100"/>
            </a:pPr>
            <a:endParaRPr lang="en-GB" sz="1050" dirty="0" smtClean="0">
              <a:latin typeface="Roboto"/>
              <a:ea typeface="Roboto"/>
              <a:cs typeface="Roboto"/>
              <a:sym typeface="Roboto"/>
            </a:endParaRPr>
          </a:p>
          <a:p>
            <a:pPr>
              <a:buSzPts val="1100"/>
            </a:pPr>
            <a:endParaRPr lang="en-GB" sz="1050" dirty="0">
              <a:latin typeface="Roboto"/>
              <a:ea typeface="Roboto"/>
              <a:cs typeface="Roboto"/>
              <a:sym typeface="Roboto"/>
            </a:endParaRPr>
          </a:p>
          <a:p>
            <a:pPr>
              <a:buSzPts val="1100"/>
            </a:pPr>
            <a:endParaRPr lang="en-GB" sz="1050" dirty="0" smtClean="0">
              <a:latin typeface="Roboto"/>
              <a:ea typeface="Roboto"/>
              <a:cs typeface="Roboto"/>
              <a:sym typeface="Roboto"/>
            </a:endParaRPr>
          </a:p>
          <a:p>
            <a:pPr>
              <a:buSzPts val="1100"/>
            </a:pPr>
            <a:r>
              <a:rPr lang="en-GB" sz="1050" dirty="0" smtClean="0">
                <a:latin typeface="Roboto"/>
                <a:ea typeface="Roboto"/>
                <a:cs typeface="Roboto"/>
                <a:sym typeface="Roboto"/>
              </a:rPr>
              <a:t> </a:t>
            </a:r>
            <a:endParaRPr sz="1050" dirty="0">
              <a:latin typeface="Roboto"/>
              <a:ea typeface="Roboto"/>
              <a:cs typeface="Roboto"/>
              <a:sym typeface="Roboto"/>
            </a:endParaRPr>
          </a:p>
        </p:txBody>
      </p:sp>
      <p:sp>
        <p:nvSpPr>
          <p:cNvPr id="61" name="Google Shape;484;p26"/>
          <p:cNvSpPr/>
          <p:nvPr/>
        </p:nvSpPr>
        <p:spPr>
          <a:xfrm>
            <a:off x="3961153" y="2027269"/>
            <a:ext cx="4602692" cy="4738258"/>
          </a:xfrm>
          <a:custGeom>
            <a:avLst/>
            <a:gdLst/>
            <a:ahLst/>
            <a:cxnLst/>
            <a:rect l="l" t="t" r="r" b="b"/>
            <a:pathLst>
              <a:path w="3757" h="7385" extrusionOk="0">
                <a:moveTo>
                  <a:pt x="0" y="7346"/>
                </a:moveTo>
                <a:lnTo>
                  <a:pt x="0" y="38"/>
                </a:lnTo>
                <a:lnTo>
                  <a:pt x="0" y="38"/>
                </a:lnTo>
                <a:cubicBezTo>
                  <a:pt x="0" y="16"/>
                  <a:pt x="16" y="0"/>
                  <a:pt x="38" y="0"/>
                </a:cubicBezTo>
                <a:lnTo>
                  <a:pt x="3718" y="0"/>
                </a:lnTo>
                <a:lnTo>
                  <a:pt x="3718" y="0"/>
                </a:lnTo>
                <a:cubicBezTo>
                  <a:pt x="3739" y="0"/>
                  <a:pt x="3756" y="16"/>
                  <a:pt x="3756" y="38"/>
                </a:cubicBezTo>
                <a:lnTo>
                  <a:pt x="3756" y="7346"/>
                </a:lnTo>
                <a:lnTo>
                  <a:pt x="3756" y="7346"/>
                </a:lnTo>
                <a:cubicBezTo>
                  <a:pt x="3756" y="7367"/>
                  <a:pt x="3739" y="7384"/>
                  <a:pt x="3718" y="7384"/>
                </a:cubicBezTo>
                <a:lnTo>
                  <a:pt x="38" y="7384"/>
                </a:lnTo>
                <a:lnTo>
                  <a:pt x="38" y="7384"/>
                </a:lnTo>
                <a:cubicBezTo>
                  <a:pt x="16" y="7384"/>
                  <a:pt x="0" y="7367"/>
                  <a:pt x="0" y="7346"/>
                </a:cubicBezTo>
              </a:path>
            </a:pathLst>
          </a:custGeom>
          <a:solidFill>
            <a:srgbClr val="9950FA"/>
          </a:solidFill>
          <a:ln>
            <a:noFill/>
          </a:ln>
          <a:effectLst>
            <a:outerShdw blurRad="57150" dist="19050" dir="5400000" algn="bl" rotWithShape="0">
              <a:srgbClr val="000000">
                <a:alpha val="50000"/>
              </a:srgbClr>
            </a:outerShdw>
          </a:effectLst>
        </p:spPr>
        <p:txBody>
          <a:bodyPr spcFirstLastPara="1" wrap="square" lIns="45733" tIns="22867" rIns="45733" bIns="22867" anchor="b" anchorCtr="0">
            <a:noAutofit/>
          </a:bodyPr>
          <a:lstStyle/>
          <a:p>
            <a:pPr>
              <a:lnSpc>
                <a:spcPct val="107000"/>
              </a:lnSpc>
              <a:spcAft>
                <a:spcPts val="0"/>
              </a:spcAft>
            </a:pPr>
            <a:r>
              <a:rPr lang="en-GB" sz="1100" dirty="0">
                <a:latin typeface="Sassoon Infant Std"/>
                <a:ea typeface="Calibri" panose="020F0502020204030204" pitchFamily="34" charset="0"/>
                <a:cs typeface="Times New Roman" panose="02020603050405020304" pitchFamily="18" charset="0"/>
              </a:rPr>
              <a:t> </a:t>
            </a:r>
            <a:endParaRPr lang="en-GB" sz="1100" dirty="0">
              <a:latin typeface="Calibri" panose="020F0502020204030204" pitchFamily="34" charset="0"/>
              <a:ea typeface="Calibri" panose="020F0502020204030204" pitchFamily="34" charset="0"/>
              <a:cs typeface="Times New Roman" panose="02020603050405020304" pitchFamily="18" charset="0"/>
            </a:endParaRPr>
          </a:p>
          <a:p>
            <a:endParaRPr lang="en-GB" sz="1100" dirty="0"/>
          </a:p>
        </p:txBody>
      </p:sp>
      <p:sp>
        <p:nvSpPr>
          <p:cNvPr id="64" name="Google Shape;484;p26"/>
          <p:cNvSpPr/>
          <p:nvPr/>
        </p:nvSpPr>
        <p:spPr>
          <a:xfrm>
            <a:off x="8700238" y="2011051"/>
            <a:ext cx="3355371" cy="4754475"/>
          </a:xfrm>
          <a:custGeom>
            <a:avLst/>
            <a:gdLst/>
            <a:ahLst/>
            <a:cxnLst/>
            <a:rect l="l" t="t" r="r" b="b"/>
            <a:pathLst>
              <a:path w="3757" h="7385" extrusionOk="0">
                <a:moveTo>
                  <a:pt x="0" y="7346"/>
                </a:moveTo>
                <a:lnTo>
                  <a:pt x="0" y="38"/>
                </a:lnTo>
                <a:lnTo>
                  <a:pt x="0" y="38"/>
                </a:lnTo>
                <a:cubicBezTo>
                  <a:pt x="0" y="16"/>
                  <a:pt x="16" y="0"/>
                  <a:pt x="38" y="0"/>
                </a:cubicBezTo>
                <a:lnTo>
                  <a:pt x="3718" y="0"/>
                </a:lnTo>
                <a:lnTo>
                  <a:pt x="3718" y="0"/>
                </a:lnTo>
                <a:cubicBezTo>
                  <a:pt x="3739" y="0"/>
                  <a:pt x="3756" y="16"/>
                  <a:pt x="3756" y="38"/>
                </a:cubicBezTo>
                <a:lnTo>
                  <a:pt x="3756" y="7346"/>
                </a:lnTo>
                <a:lnTo>
                  <a:pt x="3756" y="7346"/>
                </a:lnTo>
                <a:cubicBezTo>
                  <a:pt x="3756" y="7367"/>
                  <a:pt x="3739" y="7384"/>
                  <a:pt x="3718" y="7384"/>
                </a:cubicBezTo>
                <a:lnTo>
                  <a:pt x="38" y="7384"/>
                </a:lnTo>
                <a:lnTo>
                  <a:pt x="38" y="7384"/>
                </a:lnTo>
                <a:cubicBezTo>
                  <a:pt x="16" y="7384"/>
                  <a:pt x="0" y="7367"/>
                  <a:pt x="0" y="7346"/>
                </a:cubicBezTo>
              </a:path>
            </a:pathLst>
          </a:custGeom>
          <a:solidFill>
            <a:schemeClr val="accent6">
              <a:lumMod val="75000"/>
            </a:schemeClr>
          </a:solidFill>
          <a:ln>
            <a:noFill/>
          </a:ln>
          <a:effectLst>
            <a:outerShdw blurRad="57150" dist="19050" dir="5400000" algn="bl" rotWithShape="0">
              <a:srgbClr val="000000">
                <a:alpha val="50000"/>
              </a:srgbClr>
            </a:outerShdw>
          </a:effectLst>
        </p:spPr>
        <p:txBody>
          <a:bodyPr spcFirstLastPara="1" wrap="square" lIns="45733" tIns="22867" rIns="45733" bIns="22867" anchor="b" anchorCtr="0">
            <a:noAutofit/>
          </a:bodyPr>
          <a:lstStyle/>
          <a:p>
            <a:endParaRPr lang="en-GB" sz="1100" u="sng" dirty="0" smtClean="0"/>
          </a:p>
          <a:p>
            <a:endParaRPr lang="en-GB" sz="1100" dirty="0"/>
          </a:p>
          <a:p>
            <a:endParaRPr lang="en-GB" sz="1100" dirty="0"/>
          </a:p>
          <a:p>
            <a:endParaRPr lang="en-GB" sz="1100" dirty="0"/>
          </a:p>
          <a:p>
            <a:endParaRPr lang="en-GB" sz="1100" dirty="0"/>
          </a:p>
          <a:p>
            <a:endParaRPr lang="en-GB" sz="1100" dirty="0"/>
          </a:p>
        </p:txBody>
      </p:sp>
      <p:sp>
        <p:nvSpPr>
          <p:cNvPr id="2" name="Rectangle 1"/>
          <p:cNvSpPr/>
          <p:nvPr/>
        </p:nvSpPr>
        <p:spPr>
          <a:xfrm>
            <a:off x="2059858" y="1960095"/>
            <a:ext cx="1854921" cy="6087307"/>
          </a:xfrm>
          <a:prstGeom prst="rect">
            <a:avLst/>
          </a:prstGeom>
        </p:spPr>
        <p:txBody>
          <a:bodyPr wrap="square">
            <a:spAutoFit/>
          </a:bodyPr>
          <a:lstStyle/>
          <a:p>
            <a:pPr>
              <a:buSzPts val="1100"/>
            </a:pPr>
            <a:r>
              <a:rPr lang="en-GB" sz="1100" dirty="0" smtClean="0"/>
              <a:t>     </a:t>
            </a:r>
          </a:p>
          <a:p>
            <a:pPr>
              <a:lnSpc>
                <a:spcPct val="107000"/>
              </a:lnSpc>
              <a:spcAft>
                <a:spcPts val="800"/>
              </a:spcAft>
            </a:pPr>
            <a:r>
              <a:rPr lang="en-GB" sz="800" dirty="0"/>
              <a:t> </a:t>
            </a:r>
            <a:r>
              <a:rPr lang="en-GB" sz="800" dirty="0" smtClean="0"/>
              <a:t>   </a:t>
            </a:r>
            <a:r>
              <a:rPr lang="en-GB" sz="800" b="1" u="sng" dirty="0"/>
              <a:t>Sculpture – Model Making </a:t>
            </a:r>
            <a:r>
              <a:rPr lang="en-GB" sz="800" b="1" u="sng" dirty="0" smtClean="0"/>
              <a:t> </a:t>
            </a:r>
            <a:r>
              <a:rPr lang="en-GB" sz="800" dirty="0" smtClean="0"/>
              <a:t>Create </a:t>
            </a:r>
            <a:r>
              <a:rPr lang="en-GB" sz="800" dirty="0"/>
              <a:t>a model of a toy from the past (clay, plasticise, paper/ cardboard</a:t>
            </a:r>
            <a:r>
              <a:rPr lang="en-GB" sz="800" dirty="0" smtClean="0"/>
              <a:t>).</a:t>
            </a:r>
            <a:endParaRPr lang="en-GB" sz="800" dirty="0"/>
          </a:p>
          <a:p>
            <a:pPr>
              <a:lnSpc>
                <a:spcPct val="107000"/>
              </a:lnSpc>
              <a:spcAft>
                <a:spcPts val="375"/>
              </a:spcAft>
            </a:pPr>
            <a:r>
              <a:rPr lang="en-GB" sz="800" b="1" u="sng" dirty="0"/>
              <a:t>Drawing – Ice</a:t>
            </a:r>
          </a:p>
          <a:p>
            <a:pPr lvl="0">
              <a:lnSpc>
                <a:spcPct val="115000"/>
              </a:lnSpc>
              <a:spcAft>
                <a:spcPts val="375"/>
              </a:spcAft>
            </a:pPr>
            <a:r>
              <a:rPr lang="en-GB" sz="800" dirty="0"/>
              <a:t>Create observational drawings of wildlife from Antarctica </a:t>
            </a:r>
          </a:p>
          <a:p>
            <a:pPr lvl="0">
              <a:lnSpc>
                <a:spcPct val="115000"/>
              </a:lnSpc>
              <a:spcAft>
                <a:spcPts val="375"/>
              </a:spcAft>
            </a:pPr>
            <a:r>
              <a:rPr lang="en-GB" sz="800" dirty="0"/>
              <a:t>Explore using different mediums to sketch, including charcoal</a:t>
            </a:r>
          </a:p>
          <a:p>
            <a:pPr>
              <a:lnSpc>
                <a:spcPct val="107000"/>
              </a:lnSpc>
              <a:spcAft>
                <a:spcPts val="375"/>
              </a:spcAft>
            </a:pPr>
            <a:r>
              <a:rPr lang="en-GB" sz="800" b="1" u="sng" dirty="0" smtClean="0"/>
              <a:t>Collage</a:t>
            </a:r>
            <a:r>
              <a:rPr lang="en-GB" sz="800" b="1" u="sng" dirty="0"/>
              <a:t>/ Textiles </a:t>
            </a:r>
            <a:endParaRPr lang="en-GB" sz="800" dirty="0"/>
          </a:p>
          <a:p>
            <a:pPr lvl="0">
              <a:lnSpc>
                <a:spcPct val="115000"/>
              </a:lnSpc>
              <a:spcAft>
                <a:spcPts val="375"/>
              </a:spcAft>
            </a:pPr>
            <a:r>
              <a:rPr lang="en-GB" sz="800" dirty="0"/>
              <a:t>Create a collage using different materials as the base</a:t>
            </a:r>
          </a:p>
          <a:p>
            <a:pPr lvl="0">
              <a:lnSpc>
                <a:spcPct val="115000"/>
              </a:lnSpc>
              <a:spcAft>
                <a:spcPts val="375"/>
              </a:spcAft>
            </a:pPr>
            <a:r>
              <a:rPr lang="en-GB" sz="800" dirty="0"/>
              <a:t>Experiment with different adhesives </a:t>
            </a:r>
            <a:r>
              <a:rPr lang="en-GB" sz="800" dirty="0" smtClean="0"/>
              <a:t>.Refine </a:t>
            </a:r>
            <a:r>
              <a:rPr lang="en-GB" sz="800" dirty="0"/>
              <a:t>cutting skills and </a:t>
            </a:r>
            <a:r>
              <a:rPr lang="en-GB" sz="800" dirty="0" smtClean="0"/>
              <a:t>techniques.</a:t>
            </a:r>
          </a:p>
          <a:p>
            <a:pPr>
              <a:lnSpc>
                <a:spcPct val="107000"/>
              </a:lnSpc>
              <a:spcAft>
                <a:spcPts val="375"/>
              </a:spcAft>
            </a:pPr>
            <a:r>
              <a:rPr lang="en-GB" sz="800" b="1" u="sng" dirty="0"/>
              <a:t>Painting – Portraits </a:t>
            </a:r>
          </a:p>
          <a:p>
            <a:pPr lvl="0">
              <a:lnSpc>
                <a:spcPct val="115000"/>
              </a:lnSpc>
              <a:spcAft>
                <a:spcPts val="375"/>
              </a:spcAft>
            </a:pPr>
            <a:r>
              <a:rPr lang="en-GB" sz="800" dirty="0"/>
              <a:t>Explore portraits of significant people (Kings and Queens) </a:t>
            </a:r>
          </a:p>
          <a:p>
            <a:pPr lvl="0">
              <a:lnSpc>
                <a:spcPct val="115000"/>
              </a:lnSpc>
              <a:spcAft>
                <a:spcPts val="375"/>
              </a:spcAft>
            </a:pPr>
            <a:r>
              <a:rPr lang="en-GB" sz="800" dirty="0"/>
              <a:t>Children to create a self portrait</a:t>
            </a:r>
          </a:p>
          <a:p>
            <a:pPr lvl="0">
              <a:lnSpc>
                <a:spcPct val="115000"/>
              </a:lnSpc>
              <a:spcAft>
                <a:spcPts val="375"/>
              </a:spcAft>
            </a:pPr>
            <a:r>
              <a:rPr lang="en-GB" sz="800" dirty="0"/>
              <a:t>Explore mixing colours to create different tones</a:t>
            </a:r>
          </a:p>
          <a:p>
            <a:pPr>
              <a:lnSpc>
                <a:spcPct val="107000"/>
              </a:lnSpc>
              <a:spcAft>
                <a:spcPts val="375"/>
              </a:spcAft>
            </a:pPr>
            <a:r>
              <a:rPr lang="en-GB" sz="800" b="1" u="sng" dirty="0"/>
              <a:t>Collage – Castles </a:t>
            </a:r>
            <a:r>
              <a:rPr lang="en-GB" sz="800" dirty="0" smtClean="0"/>
              <a:t>Create </a:t>
            </a:r>
            <a:r>
              <a:rPr lang="en-GB" sz="800" dirty="0"/>
              <a:t>a collage of a castle (Choose and sort materials for their purpose)</a:t>
            </a:r>
          </a:p>
          <a:p>
            <a:pPr lvl="0">
              <a:lnSpc>
                <a:spcPct val="115000"/>
              </a:lnSpc>
              <a:spcAft>
                <a:spcPts val="375"/>
              </a:spcAft>
            </a:pPr>
            <a:r>
              <a:rPr lang="en-GB" sz="800" dirty="0"/>
              <a:t>Practice how to use mosaic techniques in their work </a:t>
            </a:r>
          </a:p>
          <a:p>
            <a:pPr>
              <a:lnSpc>
                <a:spcPct val="107000"/>
              </a:lnSpc>
            </a:pPr>
            <a:r>
              <a:rPr lang="en-GB" sz="800" dirty="0"/>
              <a:t>Practice using tessellation technique</a:t>
            </a:r>
            <a:endParaRPr lang="en-GB" sz="800" dirty="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Aft>
                <a:spcPts val="375"/>
              </a:spcAft>
            </a:pPr>
            <a:r>
              <a:rPr lang="en-GB" sz="800" dirty="0" smtClean="0"/>
              <a:t>Artist study Paul </a:t>
            </a:r>
            <a:r>
              <a:rPr lang="en-GB" sz="800" dirty="0"/>
              <a:t>K</a:t>
            </a:r>
            <a:r>
              <a:rPr lang="en-GB" sz="800" dirty="0" smtClean="0"/>
              <a:t>lee</a:t>
            </a:r>
          </a:p>
          <a:p>
            <a:pPr lvl="0">
              <a:lnSpc>
                <a:spcPct val="115000"/>
              </a:lnSpc>
              <a:spcAft>
                <a:spcPts val="375"/>
              </a:spcAft>
            </a:pPr>
            <a:endParaRPr lang="en-GB" sz="1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Calibri" panose="020F0502020204030204" pitchFamily="34" charset="0"/>
              <a:buChar char="-"/>
            </a:pPr>
            <a:endParaRPr lang="en-GB" sz="1050" dirty="0"/>
          </a:p>
          <a:p>
            <a:pPr>
              <a:buSzPts val="1100"/>
            </a:pPr>
            <a:endParaRPr lang="en-GB" sz="1100" dirty="0" smtClean="0"/>
          </a:p>
          <a:p>
            <a:pPr algn="ctr">
              <a:buSzPts val="1100"/>
            </a:pPr>
            <a:endParaRPr lang="en-GB" sz="1100" b="1" u="sng" dirty="0" smtClean="0"/>
          </a:p>
          <a:p>
            <a:pPr algn="ctr">
              <a:buSzPts val="1100"/>
            </a:pPr>
            <a:r>
              <a:rPr lang="en-GB" sz="1100" b="1" u="sng" dirty="0" smtClean="0"/>
              <a:t>  </a:t>
            </a:r>
          </a:p>
          <a:p>
            <a:pPr>
              <a:buSzPts val="1100"/>
            </a:pPr>
            <a:endParaRPr lang="en-GB" sz="1100" dirty="0">
              <a:latin typeface="Roboto"/>
              <a:ea typeface="Roboto"/>
              <a:cs typeface="Roboto"/>
              <a:sym typeface="Roboto"/>
            </a:endParaRPr>
          </a:p>
          <a:p>
            <a:pPr algn="ctr">
              <a:buSzPts val="1100"/>
            </a:pPr>
            <a:r>
              <a:rPr lang="en-GB" sz="1100" b="1" u="sng" dirty="0" smtClean="0">
                <a:ea typeface="Roboto"/>
                <a:cs typeface="Roboto"/>
                <a:sym typeface="Roboto"/>
              </a:rPr>
              <a:t> </a:t>
            </a:r>
          </a:p>
          <a:p>
            <a:pPr>
              <a:buSzPts val="1100"/>
            </a:pPr>
            <a:endParaRPr lang="en-GB" sz="1100" dirty="0">
              <a:latin typeface="Roboto"/>
              <a:ea typeface="Roboto"/>
              <a:cs typeface="Roboto"/>
              <a:sym typeface="Roboto"/>
            </a:endParaRPr>
          </a:p>
        </p:txBody>
      </p:sp>
      <p:sp>
        <p:nvSpPr>
          <p:cNvPr id="4" name="TextBox 3"/>
          <p:cNvSpPr txBox="1"/>
          <p:nvPr/>
        </p:nvSpPr>
        <p:spPr>
          <a:xfrm>
            <a:off x="353467" y="2233021"/>
            <a:ext cx="1185740" cy="4370427"/>
          </a:xfrm>
          <a:prstGeom prst="rect">
            <a:avLst/>
          </a:prstGeom>
          <a:noFill/>
        </p:spPr>
        <p:txBody>
          <a:bodyPr wrap="square" rtlCol="0">
            <a:spAutoFit/>
          </a:bodyPr>
          <a:lstStyle/>
          <a:p>
            <a:r>
              <a:rPr lang="en-US" sz="1000" dirty="0"/>
              <a:t>Children safely use and explore a variety of materials, tools and techniques, experimenting with </a:t>
            </a:r>
            <a:r>
              <a:rPr lang="en-US" sz="1000" dirty="0" err="1"/>
              <a:t>colour</a:t>
            </a:r>
            <a:r>
              <a:rPr lang="en-US" sz="1000" dirty="0"/>
              <a:t>, design, texture, form and function</a:t>
            </a:r>
            <a:r>
              <a:rPr lang="en-US" sz="1000" dirty="0" smtClean="0"/>
              <a:t>.</a:t>
            </a:r>
          </a:p>
          <a:p>
            <a:endParaRPr lang="en-US" sz="1000" dirty="0"/>
          </a:p>
          <a:p>
            <a:r>
              <a:rPr lang="en-US" sz="1000" dirty="0"/>
              <a:t>Children use what they have learnt about media and materials in original ways, thinking about uses and purposes. They represent their own ideas, thoughts and feelings through design and technology, art, music, dance, role play and stories.</a:t>
            </a:r>
            <a:endParaRPr lang="en-GB" sz="1000" dirty="0"/>
          </a:p>
          <a:p>
            <a:endParaRPr lang="en-GB" sz="1000" dirty="0"/>
          </a:p>
          <a:p>
            <a:endParaRPr lang="en-GB" sz="1000" dirty="0"/>
          </a:p>
        </p:txBody>
      </p:sp>
      <p:sp>
        <p:nvSpPr>
          <p:cNvPr id="8" name="TextBox 7"/>
          <p:cNvSpPr txBox="1"/>
          <p:nvPr/>
        </p:nvSpPr>
        <p:spPr>
          <a:xfrm rot="10800000" flipH="1" flipV="1">
            <a:off x="3971323" y="1960095"/>
            <a:ext cx="4456747" cy="4113947"/>
          </a:xfrm>
          <a:prstGeom prst="rect">
            <a:avLst/>
          </a:prstGeom>
          <a:noFill/>
        </p:spPr>
        <p:txBody>
          <a:bodyPr wrap="square" rtlCol="0">
            <a:spAutoFit/>
          </a:bodyPr>
          <a:lstStyle/>
          <a:p>
            <a:pPr>
              <a:lnSpc>
                <a:spcPct val="107000"/>
              </a:lnSpc>
              <a:spcAft>
                <a:spcPts val="0"/>
              </a:spcAft>
            </a:pPr>
            <a:r>
              <a:rPr lang="en-GB" sz="800" b="1" u="sng" dirty="0"/>
              <a:t>Making a Picture Frame</a:t>
            </a:r>
          </a:p>
          <a:p>
            <a:pPr marL="342900" lvl="0" indent="-342900">
              <a:lnSpc>
                <a:spcPct val="115000"/>
              </a:lnSpc>
              <a:spcAft>
                <a:spcPts val="0"/>
              </a:spcAft>
              <a:buFont typeface="Symbol" panose="05050102010706020507" pitchFamily="18" charset="2"/>
              <a:buChar char=""/>
            </a:pPr>
            <a:r>
              <a:rPr lang="en-GB" sz="800" dirty="0"/>
              <a:t>Use research and develop design criteria to inform the design of innovative, functional, appealing products that are fit for purpose, aimed at particular individuals or groups.</a:t>
            </a:r>
          </a:p>
          <a:p>
            <a:pPr marL="342900" lvl="0" indent="-342900">
              <a:lnSpc>
                <a:spcPct val="115000"/>
              </a:lnSpc>
              <a:spcAft>
                <a:spcPts val="0"/>
              </a:spcAft>
              <a:buFont typeface="Symbol" panose="05050102010706020507" pitchFamily="18" charset="2"/>
              <a:buChar char=""/>
            </a:pPr>
            <a:r>
              <a:rPr lang="en-GB" sz="800" dirty="0"/>
              <a:t>Select from and use a wider range of materials and components, including construction materials, textiles and ingredients, according to their functional properties and aesthetic qualities</a:t>
            </a:r>
          </a:p>
          <a:p>
            <a:pPr marL="342900" lvl="0" indent="-342900">
              <a:lnSpc>
                <a:spcPct val="115000"/>
              </a:lnSpc>
              <a:spcAft>
                <a:spcPts val="0"/>
              </a:spcAft>
              <a:buFont typeface="Symbol" panose="05050102010706020507" pitchFamily="18" charset="2"/>
              <a:buChar char=""/>
            </a:pPr>
            <a:r>
              <a:rPr lang="en-GB" sz="800" dirty="0"/>
              <a:t>Evaluate their ideas and products against their own design criteria and consider the views of others to improve their work. </a:t>
            </a:r>
          </a:p>
          <a:p>
            <a:pPr>
              <a:lnSpc>
                <a:spcPct val="107000"/>
              </a:lnSpc>
              <a:spcAft>
                <a:spcPts val="0"/>
              </a:spcAft>
            </a:pPr>
            <a:endParaRPr lang="en-GB" sz="800" b="1" dirty="0" smtClean="0">
              <a:latin typeface="Sassoon Infant Std"/>
              <a:ea typeface="Calibri" panose="020F0502020204030204" pitchFamily="34" charset="0"/>
              <a:cs typeface="Times New Roman" panose="02020603050405020304" pitchFamily="18" charset="0"/>
            </a:endParaRPr>
          </a:p>
          <a:p>
            <a:pPr>
              <a:lnSpc>
                <a:spcPct val="107000"/>
              </a:lnSpc>
              <a:spcAft>
                <a:spcPts val="0"/>
              </a:spcAft>
            </a:pPr>
            <a:endParaRPr lang="en-GB" sz="800" b="1" dirty="0">
              <a:latin typeface="Sassoon Infant Std"/>
              <a:ea typeface="Calibri" panose="020F0502020204030204" pitchFamily="34" charset="0"/>
              <a:cs typeface="Times New Roman" panose="02020603050405020304" pitchFamily="18" charset="0"/>
            </a:endParaRPr>
          </a:p>
          <a:p>
            <a:pPr>
              <a:lnSpc>
                <a:spcPct val="107000"/>
              </a:lnSpc>
              <a:spcAft>
                <a:spcPts val="0"/>
              </a:spcAft>
            </a:pPr>
            <a:r>
              <a:rPr lang="en-GB" sz="800" b="1" dirty="0" smtClean="0">
                <a:latin typeface="Sassoon Infant Std"/>
                <a:ea typeface="Calibri" panose="020F0502020204030204" pitchFamily="34" charset="0"/>
                <a:cs typeface="Times New Roman" panose="02020603050405020304" pitchFamily="18" charset="0"/>
              </a:rPr>
              <a:t>Greek </a:t>
            </a:r>
            <a:r>
              <a:rPr lang="en-GB" sz="800" b="1" dirty="0">
                <a:latin typeface="Sassoon Infant Std"/>
                <a:ea typeface="Calibri" panose="020F0502020204030204" pitchFamily="34" charset="0"/>
                <a:cs typeface="Times New Roman" panose="02020603050405020304" pitchFamily="18" charset="0"/>
              </a:rPr>
              <a:t>pots /Theatre masks: tragedy/comedy  </a:t>
            </a:r>
            <a:endParaRPr lang="en-GB" sz="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b="1" u="sng" dirty="0">
                <a:latin typeface="Sassoon Infant Std"/>
                <a:ea typeface="Calibri" panose="020F0502020204030204" pitchFamily="34" charset="0"/>
                <a:cs typeface="Times New Roman" panose="02020603050405020304" pitchFamily="18" charset="0"/>
              </a:rPr>
              <a:t>YR3/4 AND YR 5/6</a:t>
            </a:r>
            <a:endParaRPr lang="en-GB" sz="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b="1" u="sng" dirty="0">
                <a:latin typeface="Sassoon Infant Std"/>
                <a:ea typeface="Calibri" panose="020F0502020204030204" pitchFamily="34" charset="0"/>
                <a:cs typeface="Times New Roman" panose="02020603050405020304" pitchFamily="18" charset="0"/>
              </a:rPr>
              <a:t>NC: </a:t>
            </a:r>
            <a:r>
              <a:rPr lang="en-GB" sz="800" dirty="0">
                <a:latin typeface="Sassoon Infant Std"/>
                <a:ea typeface="Calibri" panose="020F0502020204030204" pitchFamily="34" charset="0"/>
                <a:cs typeface="Times New Roman" panose="02020603050405020304" pitchFamily="18" charset="0"/>
              </a:rPr>
              <a:t>improve their mastery of art and design techniques including drawing, painting and sculpture with a range of materials (for example, pencil, charcoal, paint, clay) </a:t>
            </a:r>
            <a:endParaRPr lang="en-GB" sz="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b="1" u="sng" dirty="0">
                <a:latin typeface="Sassoon Infant Std"/>
                <a:ea typeface="Calibri" panose="020F0502020204030204" pitchFamily="34" charset="0"/>
                <a:cs typeface="Times New Roman" panose="02020603050405020304" pitchFamily="18" charset="0"/>
              </a:rPr>
              <a:t>YR 3/4:</a:t>
            </a:r>
            <a:endParaRPr lang="en-GB" sz="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latin typeface="Sassoon Infant Std"/>
                <a:ea typeface="Calibri" panose="020F0502020204030204" pitchFamily="34" charset="0"/>
                <a:cs typeface="Times New Roman" panose="02020603050405020304" pitchFamily="18" charset="0"/>
              </a:rPr>
              <a:t>Develop confidence working with clay adding greater  detail and texture </a:t>
            </a:r>
            <a:endParaRPr lang="en-GB" sz="8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GB" sz="800" dirty="0">
                <a:solidFill>
                  <a:srgbClr val="000000"/>
                </a:solidFill>
                <a:latin typeface="Sassoon Infant Std"/>
                <a:ea typeface="Calibri" panose="020F0502020204030204" pitchFamily="34" charset="0"/>
                <a:cs typeface="Times New Roman" panose="02020603050405020304" pitchFamily="18" charset="0"/>
              </a:rPr>
              <a:t>Add colour once clay is dried Investigate ways of joining clay - scratch and slip </a:t>
            </a:r>
            <a:endParaRPr lang="en-GB" sz="800" dirty="0">
              <a:solidFill>
                <a:srgbClr val="000000"/>
              </a:solidFill>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latin typeface="Sassoon Infant Std"/>
                <a:ea typeface="Calibri" panose="020F0502020204030204" pitchFamily="34" charset="0"/>
                <a:cs typeface="Times New Roman" panose="02020603050405020304" pitchFamily="18" charset="0"/>
              </a:rPr>
              <a:t>Introduce ‘</a:t>
            </a:r>
            <a:r>
              <a:rPr lang="en-GB" sz="800" dirty="0" err="1">
                <a:latin typeface="Sassoon Infant Std"/>
                <a:ea typeface="Calibri" panose="020F0502020204030204" pitchFamily="34" charset="0"/>
                <a:cs typeface="Times New Roman" panose="02020603050405020304" pitchFamily="18" charset="0"/>
              </a:rPr>
              <a:t>modroc</a:t>
            </a:r>
            <a:r>
              <a:rPr lang="en-GB" sz="800" dirty="0">
                <a:latin typeface="Sassoon Infant Std"/>
                <a:ea typeface="Calibri" panose="020F0502020204030204" pitchFamily="34" charset="0"/>
                <a:cs typeface="Times New Roman" panose="02020603050405020304" pitchFamily="18" charset="0"/>
              </a:rPr>
              <a:t>’ Basic masks using card and paper</a:t>
            </a:r>
            <a:endParaRPr lang="en-GB" sz="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b="1" u="sng" dirty="0">
                <a:latin typeface="Sassoon Infant Std"/>
                <a:ea typeface="Calibri" panose="020F0502020204030204" pitchFamily="34" charset="0"/>
                <a:cs typeface="Times New Roman" panose="02020603050405020304" pitchFamily="18" charset="0"/>
              </a:rPr>
              <a:t>YR5</a:t>
            </a:r>
            <a:r>
              <a:rPr lang="en-GB" sz="800" u="sng" dirty="0">
                <a:latin typeface="Sassoon Infant Std"/>
                <a:ea typeface="Calibri" panose="020F0502020204030204" pitchFamily="34" charset="0"/>
                <a:cs typeface="Times New Roman" panose="02020603050405020304" pitchFamily="18" charset="0"/>
              </a:rPr>
              <a:t>: </a:t>
            </a:r>
            <a:r>
              <a:rPr lang="en-GB" sz="800" dirty="0">
                <a:latin typeface="Sassoon Infant Std"/>
                <a:ea typeface="Calibri" panose="020F0502020204030204" pitchFamily="34" charset="0"/>
                <a:cs typeface="Times New Roman" panose="02020603050405020304" pitchFamily="18" charset="0"/>
              </a:rPr>
              <a:t>Make masks from a range of cultures and traditions, building a collage element into the sculptural process </a:t>
            </a:r>
            <a:r>
              <a:rPr lang="en-GB" sz="800" dirty="0">
                <a:solidFill>
                  <a:srgbClr val="000000"/>
                </a:solidFill>
                <a:latin typeface="Sassoon Infant Std"/>
                <a:ea typeface="Calibri" panose="020F0502020204030204" pitchFamily="34" charset="0"/>
                <a:cs typeface="Times New Roman" panose="02020603050405020304" pitchFamily="18" charset="0"/>
              </a:rPr>
              <a:t>Use objects around us to form sculptures Use wires to create malleable forms Build upon wire to create forms which can then be padded out (e.g. with newspaper) and covered (e.g. with </a:t>
            </a:r>
            <a:r>
              <a:rPr lang="en-GB" sz="800" dirty="0" err="1">
                <a:solidFill>
                  <a:srgbClr val="000000"/>
                </a:solidFill>
                <a:latin typeface="Sassoon Infant Std"/>
                <a:ea typeface="Calibri" panose="020F0502020204030204" pitchFamily="34" charset="0"/>
                <a:cs typeface="Times New Roman" panose="02020603050405020304" pitchFamily="18" charset="0"/>
              </a:rPr>
              <a:t>modroc</a:t>
            </a:r>
            <a:r>
              <a:rPr lang="en-GB" sz="800" dirty="0" smtClean="0">
                <a:solidFill>
                  <a:srgbClr val="000000"/>
                </a:solidFill>
                <a:latin typeface="Sassoon Infant Std"/>
                <a:ea typeface="Calibri" panose="020F0502020204030204" pitchFamily="34" charset="0"/>
                <a:cs typeface="Times New Roman" panose="02020603050405020304" pitchFamily="18" charset="0"/>
              </a:rPr>
              <a:t>).</a:t>
            </a:r>
          </a:p>
          <a:p>
            <a:pPr>
              <a:lnSpc>
                <a:spcPct val="107000"/>
              </a:lnSpc>
              <a:spcAft>
                <a:spcPts val="0"/>
              </a:spcAft>
            </a:pPr>
            <a:endParaRPr lang="en-GB" sz="800" dirty="0">
              <a:solidFill>
                <a:srgbClr val="000000"/>
              </a:solidFill>
              <a:latin typeface="Sassoon Infant Std"/>
              <a:ea typeface="Calibri" panose="020F0502020204030204" pitchFamily="34" charset="0"/>
              <a:cs typeface="Times New Roman" panose="02020603050405020304" pitchFamily="18" charset="0"/>
            </a:endParaRPr>
          </a:p>
          <a:p>
            <a:pPr>
              <a:lnSpc>
                <a:spcPct val="107000"/>
              </a:lnSpc>
              <a:spcAft>
                <a:spcPts val="0"/>
              </a:spcAft>
            </a:pPr>
            <a:endParaRPr lang="en-GB" sz="800" dirty="0" smtClean="0">
              <a:solidFill>
                <a:srgbClr val="000000"/>
              </a:solidFill>
              <a:latin typeface="Sassoon Infant Std"/>
              <a:ea typeface="Calibri" panose="020F0502020204030204" pitchFamily="34" charset="0"/>
              <a:cs typeface="Times New Roman" panose="02020603050405020304" pitchFamily="18" charset="0"/>
            </a:endParaRPr>
          </a:p>
          <a:p>
            <a:r>
              <a:rPr lang="en-GB" sz="800" b="1" dirty="0"/>
              <a:t>Mosaics </a:t>
            </a:r>
            <a:endParaRPr lang="en-GB" sz="800" dirty="0"/>
          </a:p>
          <a:p>
            <a:pPr lvl="0"/>
            <a:r>
              <a:rPr lang="en-GB" sz="800" dirty="0"/>
              <a:t>To design a border for a printed mosaic. </a:t>
            </a:r>
          </a:p>
          <a:p>
            <a:pPr lvl="0"/>
            <a:r>
              <a:rPr lang="en-GB" sz="800" dirty="0"/>
              <a:t>Make informed choices on colour/design, based on prior knowledge and experience.</a:t>
            </a:r>
          </a:p>
          <a:p>
            <a:r>
              <a:rPr lang="en-GB" sz="800" dirty="0"/>
              <a:t>Use mosaic tiles to create a class mosaic.</a:t>
            </a:r>
            <a:r>
              <a:rPr lang="en-GB" dirty="0"/>
              <a:t> </a:t>
            </a:r>
            <a:endParaRPr lang="en-GB" sz="800" dirty="0">
              <a:solidFill>
                <a:srgbClr val="000000"/>
              </a:solidFill>
              <a:latin typeface="Arial" panose="020B0604020202020204" pitchFamily="34" charset="0"/>
              <a:ea typeface="Calibri" panose="020F0502020204030204" pitchFamily="34" charset="0"/>
              <a:cs typeface="Times New Roman" panose="02020603050405020304" pitchFamily="18" charset="0"/>
            </a:endParaRPr>
          </a:p>
        </p:txBody>
      </p:sp>
      <p:sp>
        <p:nvSpPr>
          <p:cNvPr id="10" name="TextBox 9"/>
          <p:cNvSpPr txBox="1"/>
          <p:nvPr/>
        </p:nvSpPr>
        <p:spPr>
          <a:xfrm>
            <a:off x="8793203" y="2186257"/>
            <a:ext cx="3172374" cy="5570371"/>
          </a:xfrm>
          <a:prstGeom prst="rect">
            <a:avLst/>
          </a:prstGeom>
          <a:noFill/>
        </p:spPr>
        <p:txBody>
          <a:bodyPr wrap="square" rtlCol="0">
            <a:spAutoFit/>
          </a:bodyPr>
          <a:lstStyle/>
          <a:p>
            <a:pPr>
              <a:lnSpc>
                <a:spcPct val="115000"/>
              </a:lnSpc>
              <a:spcAft>
                <a:spcPts val="0"/>
              </a:spcAft>
            </a:pPr>
            <a:r>
              <a:rPr lang="en-GB" sz="800" b="1" u="sng" dirty="0"/>
              <a:t>Henry Moore – Shelter Drawings </a:t>
            </a:r>
            <a:r>
              <a:rPr lang="en-GB" sz="800" dirty="0"/>
              <a:t>– sketching techniques, use of crayon and </a:t>
            </a:r>
            <a:r>
              <a:rPr lang="en-GB" sz="800" dirty="0" smtClean="0"/>
              <a:t>watercolour.</a:t>
            </a:r>
            <a:r>
              <a:rPr lang="en-GB" sz="800" dirty="0"/>
              <a:t> </a:t>
            </a:r>
          </a:p>
          <a:p>
            <a:pPr>
              <a:lnSpc>
                <a:spcPct val="107000"/>
              </a:lnSpc>
              <a:spcAft>
                <a:spcPts val="0"/>
              </a:spcAft>
            </a:pPr>
            <a:r>
              <a:rPr lang="en-GB" sz="800" dirty="0" smtClean="0"/>
              <a:t>-Create </a:t>
            </a:r>
            <a:r>
              <a:rPr lang="en-GB" sz="800" dirty="0"/>
              <a:t>sketch books to record their observations and use them to review and revisit ideas </a:t>
            </a:r>
          </a:p>
          <a:p>
            <a:pPr>
              <a:lnSpc>
                <a:spcPct val="107000"/>
              </a:lnSpc>
              <a:spcAft>
                <a:spcPts val="0"/>
              </a:spcAft>
            </a:pPr>
            <a:r>
              <a:rPr lang="en-GB" sz="800" dirty="0" smtClean="0"/>
              <a:t>-Improve </a:t>
            </a:r>
            <a:r>
              <a:rPr lang="en-GB" sz="800" dirty="0"/>
              <a:t>their mastery of art and design techniques including drawing and painting with a range of materials (for example, pencil, paint) </a:t>
            </a:r>
            <a:endParaRPr lang="en-GB" sz="800" dirty="0" smtClean="0"/>
          </a:p>
          <a:p>
            <a:pPr>
              <a:lnSpc>
                <a:spcPct val="107000"/>
              </a:lnSpc>
              <a:spcAft>
                <a:spcPts val="0"/>
              </a:spcAft>
            </a:pPr>
            <a:endParaRPr lang="en-GB" sz="800" dirty="0"/>
          </a:p>
          <a:p>
            <a:pPr>
              <a:lnSpc>
                <a:spcPct val="107000"/>
              </a:lnSpc>
              <a:spcAft>
                <a:spcPts val="0"/>
              </a:spcAft>
            </a:pPr>
            <a:r>
              <a:rPr lang="en-GB" sz="800" b="1" dirty="0"/>
              <a:t>Watercolours</a:t>
            </a:r>
            <a:r>
              <a:rPr lang="en-GB" sz="800" dirty="0"/>
              <a:t> (include </a:t>
            </a:r>
            <a:r>
              <a:rPr lang="en-GB" sz="800" dirty="0" smtClean="0"/>
              <a:t>acrylics)Sidney Nolan    David </a:t>
            </a:r>
            <a:r>
              <a:rPr lang="en-GB" sz="800" dirty="0" err="1" smtClean="0"/>
              <a:t>McEown</a:t>
            </a:r>
            <a:endParaRPr lang="en-GB" sz="1100" dirty="0" smtClean="0"/>
          </a:p>
          <a:p>
            <a:pPr>
              <a:lnSpc>
                <a:spcPct val="107000"/>
              </a:lnSpc>
              <a:spcAft>
                <a:spcPts val="0"/>
              </a:spcAft>
            </a:pPr>
            <a:r>
              <a:rPr lang="en-GB" sz="800" dirty="0" smtClean="0"/>
              <a:t>David </a:t>
            </a:r>
            <a:r>
              <a:rPr lang="en-GB" sz="800" dirty="0"/>
              <a:t>Abbey </a:t>
            </a:r>
            <a:r>
              <a:rPr lang="en-GB" sz="800" dirty="0" err="1" smtClean="0"/>
              <a:t>PaigeDrawing</a:t>
            </a:r>
            <a:r>
              <a:rPr lang="en-GB" sz="800" dirty="0" smtClean="0"/>
              <a:t> </a:t>
            </a:r>
            <a:r>
              <a:rPr lang="en-GB" sz="800" dirty="0"/>
              <a:t>and mark making:</a:t>
            </a:r>
            <a:endParaRPr lang="en-GB" sz="1100" dirty="0"/>
          </a:p>
          <a:p>
            <a:pPr lvl="0">
              <a:lnSpc>
                <a:spcPct val="115000"/>
              </a:lnSpc>
              <a:spcAft>
                <a:spcPts val="0"/>
              </a:spcAft>
            </a:pPr>
            <a:r>
              <a:rPr lang="en-GB" sz="800" dirty="0" smtClean="0"/>
              <a:t>Introduce </a:t>
            </a:r>
            <a:r>
              <a:rPr lang="en-GB" sz="800" dirty="0"/>
              <a:t>perspective, fore/back and middle ground</a:t>
            </a:r>
            <a:endParaRPr lang="en-GB" sz="1100" dirty="0"/>
          </a:p>
          <a:p>
            <a:pPr lvl="0">
              <a:lnSpc>
                <a:spcPct val="115000"/>
              </a:lnSpc>
              <a:spcAft>
                <a:spcPts val="0"/>
              </a:spcAft>
            </a:pPr>
            <a:r>
              <a:rPr lang="en-GB" sz="800" dirty="0"/>
              <a:t>Investigate </a:t>
            </a:r>
            <a:r>
              <a:rPr lang="en-GB" sz="800" dirty="0" smtClean="0"/>
              <a:t>proportions</a:t>
            </a:r>
            <a:endParaRPr lang="en-GB" sz="1100" dirty="0" smtClean="0"/>
          </a:p>
          <a:p>
            <a:pPr lvl="0">
              <a:lnSpc>
                <a:spcPct val="115000"/>
              </a:lnSpc>
              <a:spcAft>
                <a:spcPts val="0"/>
              </a:spcAft>
            </a:pPr>
            <a:r>
              <a:rPr lang="en-GB" sz="1100" dirty="0" smtClean="0"/>
              <a:t>u</a:t>
            </a:r>
            <a:r>
              <a:rPr lang="en-GB" sz="800" dirty="0" smtClean="0"/>
              <a:t>se </a:t>
            </a:r>
            <a:r>
              <a:rPr lang="en-GB" sz="800" dirty="0"/>
              <a:t>a range of mediums on a range Of backgrounds</a:t>
            </a:r>
            <a:endParaRPr lang="en-GB" sz="1100" dirty="0"/>
          </a:p>
          <a:p>
            <a:pPr>
              <a:lnSpc>
                <a:spcPct val="107000"/>
              </a:lnSpc>
              <a:spcAft>
                <a:spcPts val="0"/>
              </a:spcAft>
            </a:pPr>
            <a:r>
              <a:rPr lang="en-GB" sz="800" u="sng" dirty="0"/>
              <a:t>Working with Colour:</a:t>
            </a:r>
            <a:endParaRPr lang="en-GB" sz="1100" u="sng" dirty="0"/>
          </a:p>
          <a:p>
            <a:pPr lvl="0">
              <a:lnSpc>
                <a:spcPct val="115000"/>
              </a:lnSpc>
              <a:spcAft>
                <a:spcPts val="0"/>
              </a:spcAft>
            </a:pPr>
            <a:r>
              <a:rPr lang="en-GB" sz="800" dirty="0"/>
              <a:t>Build on previous work with colour by exploring</a:t>
            </a:r>
            <a:endParaRPr lang="en-GB" sz="1100" dirty="0"/>
          </a:p>
          <a:p>
            <a:pPr>
              <a:lnSpc>
                <a:spcPct val="107000"/>
              </a:lnSpc>
              <a:spcAft>
                <a:spcPts val="0"/>
              </a:spcAft>
            </a:pPr>
            <a:r>
              <a:rPr lang="en-GB" sz="800" dirty="0"/>
              <a:t>                intensity</a:t>
            </a:r>
            <a:endParaRPr lang="en-GB" sz="1100" dirty="0"/>
          </a:p>
          <a:p>
            <a:pPr marL="342900" lvl="0" indent="-342900">
              <a:lnSpc>
                <a:spcPct val="115000"/>
              </a:lnSpc>
              <a:spcAft>
                <a:spcPts val="0"/>
              </a:spcAft>
              <a:buFont typeface="Calibri" panose="020F0502020204030204" pitchFamily="34" charset="0"/>
              <a:buChar char="-"/>
            </a:pPr>
            <a:r>
              <a:rPr lang="en-GB" sz="800" dirty="0"/>
              <a:t>Introduce acrylic paint</a:t>
            </a:r>
            <a:endParaRPr lang="en-GB" sz="1100" dirty="0"/>
          </a:p>
          <a:p>
            <a:pPr marL="342900" lvl="0" indent="-342900">
              <a:lnSpc>
                <a:spcPct val="115000"/>
              </a:lnSpc>
              <a:spcAft>
                <a:spcPts val="0"/>
              </a:spcAft>
              <a:buFont typeface="Calibri" panose="020F0502020204030204" pitchFamily="34" charset="0"/>
              <a:buChar char="-"/>
            </a:pPr>
            <a:r>
              <a:rPr lang="en-GB" sz="800" dirty="0"/>
              <a:t>Develop watercolour techniques</a:t>
            </a:r>
            <a:endParaRPr lang="en-GB" sz="1100" dirty="0"/>
          </a:p>
          <a:p>
            <a:pPr marL="342900" lvl="0" indent="-342900">
              <a:lnSpc>
                <a:spcPct val="115000"/>
              </a:lnSpc>
              <a:spcAft>
                <a:spcPts val="0"/>
              </a:spcAft>
              <a:buFont typeface="Calibri" panose="020F0502020204030204" pitchFamily="34" charset="0"/>
              <a:buChar char="-"/>
            </a:pPr>
            <a:r>
              <a:rPr lang="en-GB" sz="800" dirty="0"/>
              <a:t>Explore using limited colour palettes</a:t>
            </a:r>
            <a:endParaRPr lang="en-GB" sz="1100" dirty="0"/>
          </a:p>
          <a:p>
            <a:pPr marL="342900" lvl="0" indent="-342900">
              <a:lnSpc>
                <a:spcPct val="115000"/>
              </a:lnSpc>
              <a:spcAft>
                <a:spcPts val="0"/>
              </a:spcAft>
              <a:buFont typeface="Calibri" panose="020F0502020204030204" pitchFamily="34" charset="0"/>
              <a:buChar char="-"/>
            </a:pPr>
            <a:r>
              <a:rPr lang="en-GB" sz="800" dirty="0"/>
              <a:t>Investigate working on canvas experiment with</a:t>
            </a:r>
            <a:endParaRPr lang="en-GB" sz="1100" dirty="0"/>
          </a:p>
          <a:p>
            <a:pPr>
              <a:lnSpc>
                <a:spcPct val="107000"/>
              </a:lnSpc>
              <a:spcAft>
                <a:spcPts val="0"/>
              </a:spcAft>
            </a:pPr>
            <a:r>
              <a:rPr lang="en-GB" sz="800" dirty="0"/>
              <a:t>                colour in creating an effect</a:t>
            </a:r>
            <a:endParaRPr lang="en-GB" sz="1100" dirty="0"/>
          </a:p>
          <a:p>
            <a:pPr marL="342900" lvl="0" indent="-342900">
              <a:lnSpc>
                <a:spcPct val="115000"/>
              </a:lnSpc>
              <a:spcAft>
                <a:spcPts val="0"/>
              </a:spcAft>
              <a:buFont typeface="Calibri" panose="020F0502020204030204" pitchFamily="34" charset="0"/>
              <a:buChar char="-"/>
            </a:pPr>
            <a:r>
              <a:rPr lang="en-GB" sz="800" dirty="0"/>
              <a:t>Mark make with paint (dashes, blocks of colour,</a:t>
            </a:r>
            <a:endParaRPr lang="en-GB" sz="1100" dirty="0"/>
          </a:p>
          <a:p>
            <a:pPr>
              <a:lnSpc>
                <a:spcPct val="107000"/>
              </a:lnSpc>
              <a:spcAft>
                <a:spcPts val="0"/>
              </a:spcAft>
            </a:pPr>
            <a:r>
              <a:rPr lang="en-GB" sz="800" dirty="0"/>
              <a:t>                strokes, points)</a:t>
            </a:r>
            <a:endParaRPr lang="en-GB" sz="1100" dirty="0"/>
          </a:p>
          <a:p>
            <a:pPr marL="342900" lvl="0" indent="-342900">
              <a:lnSpc>
                <a:spcPct val="115000"/>
              </a:lnSpc>
              <a:spcAft>
                <a:spcPts val="0"/>
              </a:spcAft>
              <a:buFont typeface="Calibri" panose="020F0502020204030204" pitchFamily="34" charset="0"/>
              <a:buChar char="-"/>
            </a:pPr>
            <a:r>
              <a:rPr lang="en-GB" sz="800" dirty="0"/>
              <a:t>Develop fine brush </a:t>
            </a:r>
            <a:r>
              <a:rPr lang="en-GB" sz="800" dirty="0" smtClean="0"/>
              <a:t>strokes</a:t>
            </a:r>
          </a:p>
          <a:p>
            <a:r>
              <a:rPr lang="en-GB" sz="800" b="1" dirty="0"/>
              <a:t>Artist – James </a:t>
            </a:r>
            <a:r>
              <a:rPr lang="en-GB" sz="800" b="1" dirty="0" err="1"/>
              <a:t>Rizzi</a:t>
            </a:r>
            <a:r>
              <a:rPr lang="en-GB" sz="800" b="1" dirty="0"/>
              <a:t> – American Pop Artist </a:t>
            </a:r>
            <a:endParaRPr lang="en-GB" sz="800" dirty="0"/>
          </a:p>
          <a:p>
            <a:r>
              <a:rPr lang="en-GB" sz="800" dirty="0" smtClean="0"/>
              <a:t>-Build </a:t>
            </a:r>
            <a:r>
              <a:rPr lang="en-GB" sz="800" dirty="0"/>
              <a:t>on previous work with colour by exploring intensity </a:t>
            </a:r>
          </a:p>
          <a:p>
            <a:r>
              <a:rPr lang="en-GB" sz="800" dirty="0" smtClean="0"/>
              <a:t>-Introduce </a:t>
            </a:r>
            <a:r>
              <a:rPr lang="en-GB" sz="800" dirty="0"/>
              <a:t>acrylic paint </a:t>
            </a:r>
          </a:p>
          <a:p>
            <a:r>
              <a:rPr lang="en-GB" sz="800" dirty="0" smtClean="0"/>
              <a:t>-Develop </a:t>
            </a:r>
            <a:r>
              <a:rPr lang="en-GB" sz="800" dirty="0"/>
              <a:t>watercolour techniques </a:t>
            </a:r>
          </a:p>
          <a:p>
            <a:r>
              <a:rPr lang="en-GB" sz="800" dirty="0" smtClean="0"/>
              <a:t>-Explore </a:t>
            </a:r>
            <a:r>
              <a:rPr lang="en-GB" sz="800" dirty="0"/>
              <a:t>using limited colour palettes </a:t>
            </a:r>
          </a:p>
          <a:p>
            <a:r>
              <a:rPr lang="en-GB" sz="800" dirty="0" smtClean="0"/>
              <a:t>-Investigate </a:t>
            </a:r>
            <a:r>
              <a:rPr lang="en-GB" sz="800" dirty="0"/>
              <a:t>working on canvas experiment with colour in creating an effect </a:t>
            </a:r>
          </a:p>
          <a:p>
            <a:r>
              <a:rPr lang="en-GB" sz="800" dirty="0" smtClean="0"/>
              <a:t>-Mark </a:t>
            </a:r>
            <a:r>
              <a:rPr lang="en-GB" sz="800" dirty="0"/>
              <a:t>make with paint (dashes, blocks of colour, strokes, points) </a:t>
            </a:r>
          </a:p>
          <a:p>
            <a:r>
              <a:rPr lang="en-GB" sz="800" dirty="0" smtClean="0"/>
              <a:t>-Develop </a:t>
            </a:r>
            <a:r>
              <a:rPr lang="en-GB" sz="800" dirty="0"/>
              <a:t>fine brush strokes </a:t>
            </a:r>
          </a:p>
          <a:p>
            <a:pPr lvl="0">
              <a:lnSpc>
                <a:spcPct val="115000"/>
              </a:lnSpc>
              <a:spcAft>
                <a:spcPts val="0"/>
              </a:spcAft>
            </a:pPr>
            <a:endParaRPr lang="en-GB" sz="800" dirty="0" smtClean="0"/>
          </a:p>
          <a:p>
            <a:pPr marL="342900" lvl="0" indent="-342900">
              <a:lnSpc>
                <a:spcPct val="115000"/>
              </a:lnSpc>
              <a:spcAft>
                <a:spcPts val="0"/>
              </a:spcAft>
              <a:buFont typeface="Calibri" panose="020F0502020204030204" pitchFamily="34" charset="0"/>
              <a:buChar char="-"/>
            </a:pPr>
            <a:endParaRPr lang="en-GB" sz="800" dirty="0">
              <a:latin typeface="Calibri" panose="020F0502020204030204" pitchFamily="34" charset="0"/>
              <a:ea typeface="Times New Roman" panose="02020603050405020304" pitchFamily="18" charset="0"/>
              <a:cs typeface="Times New Roman" panose="02020603050405020304" pitchFamily="18" charset="0"/>
            </a:endParaRPr>
          </a:p>
          <a:p>
            <a:pPr lvl="0">
              <a:lnSpc>
                <a:spcPct val="115000"/>
              </a:lnSpc>
              <a:spcAft>
                <a:spcPts val="0"/>
              </a:spcAft>
            </a:pPr>
            <a:endParaRPr lang="en-GB" sz="1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GB" sz="800" dirty="0" smtClean="0"/>
              <a:t> </a:t>
            </a:r>
            <a:endParaRPr lang="en-GB" sz="800" dirty="0" smtClean="0"/>
          </a:p>
          <a:p>
            <a:pPr>
              <a:lnSpc>
                <a:spcPct val="107000"/>
              </a:lnSpc>
              <a:spcAft>
                <a:spcPts val="0"/>
              </a:spcAft>
            </a:pPr>
            <a:endParaRPr lang="en-GB" sz="800" dirty="0"/>
          </a:p>
          <a:p>
            <a:pPr>
              <a:lnSpc>
                <a:spcPct val="107000"/>
              </a:lnSpc>
              <a:spcAft>
                <a:spcPts val="0"/>
              </a:spcAft>
            </a:pPr>
            <a:endParaRPr lang="en-GB" sz="800" dirty="0"/>
          </a:p>
          <a:p>
            <a:pPr>
              <a:lnSpc>
                <a:spcPct val="107000"/>
              </a:lnSpc>
              <a:spcAft>
                <a:spcPts val="0"/>
              </a:spcAft>
            </a:pPr>
            <a:r>
              <a:rPr lang="en-GB" dirty="0"/>
              <a:t> </a:t>
            </a:r>
            <a:endParaRPr lang="en-GB" sz="3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102681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294</TotalTime>
  <Words>683</Words>
  <Application>Microsoft Office PowerPoint</Application>
  <PresentationFormat>Widescreen</PresentationFormat>
  <Paragraphs>110</Paragraphs>
  <Slides>1</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vt:i4>
      </vt:variant>
    </vt:vector>
  </HeadingPairs>
  <TitlesOfParts>
    <vt:vector size="11" baseType="lpstr">
      <vt:lpstr>Arial</vt:lpstr>
      <vt:lpstr>Calibri</vt:lpstr>
      <vt:lpstr>Calibri Light</vt:lpstr>
      <vt:lpstr>Fira Sans Extra Condensed Medium</vt:lpstr>
      <vt:lpstr>Lato Light</vt:lpstr>
      <vt:lpstr>Roboto</vt:lpstr>
      <vt:lpstr>Sassoon Infant Std</vt:lpstr>
      <vt:lpstr>Symbol</vt:lpstr>
      <vt:lpstr>Times New Roman</vt:lpstr>
      <vt:lpstr>Office Theme</vt:lpstr>
      <vt:lpstr>Roadmap - C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Maths Roadmap</dc:title>
  <dc:creator>staff</dc:creator>
  <cp:lastModifiedBy>Lucie Holmes</cp:lastModifiedBy>
  <cp:revision>28</cp:revision>
  <dcterms:created xsi:type="dcterms:W3CDTF">2022-11-29T20:55:23Z</dcterms:created>
  <dcterms:modified xsi:type="dcterms:W3CDTF">2023-09-25T22:28:13Z</dcterms:modified>
</cp:coreProperties>
</file>